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1" r:id="rId6"/>
    <p:sldMasterId id="2147483769" r:id="rId7"/>
  </p:sldMasterIdLst>
  <p:notesMasterIdLst>
    <p:notesMasterId r:id="rId56"/>
  </p:notesMasterIdLst>
  <p:sldIdLst>
    <p:sldId id="4087" r:id="rId8"/>
    <p:sldId id="4151" r:id="rId9"/>
    <p:sldId id="4063" r:id="rId10"/>
    <p:sldId id="4070" r:id="rId11"/>
    <p:sldId id="4091" r:id="rId12"/>
    <p:sldId id="4092" r:id="rId13"/>
    <p:sldId id="4059" r:id="rId14"/>
    <p:sldId id="4093" r:id="rId15"/>
    <p:sldId id="4099" r:id="rId16"/>
    <p:sldId id="4136" r:id="rId17"/>
    <p:sldId id="4101" r:id="rId18"/>
    <p:sldId id="4143" r:id="rId19"/>
    <p:sldId id="4137" r:id="rId20"/>
    <p:sldId id="4133" r:id="rId21"/>
    <p:sldId id="4138" r:id="rId22"/>
    <p:sldId id="4097" r:id="rId23"/>
    <p:sldId id="4103" r:id="rId24"/>
    <p:sldId id="4145" r:id="rId25"/>
    <p:sldId id="4142" r:id="rId26"/>
    <p:sldId id="4107" r:id="rId27"/>
    <p:sldId id="4105" r:id="rId28"/>
    <p:sldId id="4134" r:id="rId29"/>
    <p:sldId id="4121" r:id="rId30"/>
    <p:sldId id="4117" r:id="rId31"/>
    <p:sldId id="4139" r:id="rId32"/>
    <p:sldId id="4147" r:id="rId33"/>
    <p:sldId id="4132" r:id="rId34"/>
    <p:sldId id="4141" r:id="rId35"/>
    <p:sldId id="4108" r:id="rId36"/>
    <p:sldId id="4113" r:id="rId37"/>
    <p:sldId id="4114" r:id="rId38"/>
    <p:sldId id="4109" r:id="rId39"/>
    <p:sldId id="4110" r:id="rId40"/>
    <p:sldId id="4146" r:id="rId41"/>
    <p:sldId id="4112" r:id="rId42"/>
    <p:sldId id="4111" r:id="rId43"/>
    <p:sldId id="4127" r:id="rId44"/>
    <p:sldId id="4122" r:id="rId45"/>
    <p:sldId id="4125" r:id="rId46"/>
    <p:sldId id="4126" r:id="rId47"/>
    <p:sldId id="257" r:id="rId48"/>
    <p:sldId id="4129" r:id="rId49"/>
    <p:sldId id="4090" r:id="rId50"/>
    <p:sldId id="4104" r:id="rId51"/>
    <p:sldId id="4116" r:id="rId52"/>
    <p:sldId id="4144" r:id="rId53"/>
    <p:sldId id="4150" r:id="rId54"/>
    <p:sldId id="4152" r:id="rId55"/>
  </p:sldIdLst>
  <p:sldSz cx="12192000" cy="6858000"/>
  <p:notesSz cx="10234613" cy="71040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glender, Marc" initials="EM" lastIdx="1" clrIdx="0">
    <p:extLst>
      <p:ext uri="{19B8F6BF-5375-455C-9EA6-DF929625EA0E}">
        <p15:presenceInfo xmlns:p15="http://schemas.microsoft.com/office/powerpoint/2012/main" userId="S::marc.englender@suez.com::8729da6a-4c59-4a1a-ba02-bb91d0bc9d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77B7FC"/>
    <a:srgbClr val="FFC228"/>
    <a:srgbClr val="D1C5ED"/>
    <a:srgbClr val="F0E199"/>
    <a:srgbClr val="E68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CD731-CA0A-4942-8562-12B2834DECE3}" v="3" dt="2025-11-08T07:08:57.2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704"/>
  </p:normalViewPr>
  <p:slideViewPr>
    <p:cSldViewPr snapToGrid="0">
      <p:cViewPr varScale="1">
        <p:scale>
          <a:sx n="67" d="100"/>
          <a:sy n="67" d="100"/>
        </p:scale>
        <p:origin x="528" y="9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1BE33B32-7080-47D7-A8FC-51758CD41DB1}" type="datetimeFigureOut">
              <a:rPr lang="fr-FR" smtClean="0"/>
              <a:t>08/11/2025</a:t>
            </a:fld>
            <a:endParaRPr lang="fr-FR"/>
          </a:p>
        </p:txBody>
      </p:sp>
      <p:sp>
        <p:nvSpPr>
          <p:cNvPr id="4" name="Espace réservé de l'image des diapositives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notes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E1F93ABE-D23E-45F1-8259-87ED60D145D6}" type="slidenum">
              <a:rPr lang="fr-FR" smtClean="0"/>
              <a:t>‹N°›</a:t>
            </a:fld>
            <a:endParaRPr lang="fr-FR"/>
          </a:p>
        </p:txBody>
      </p:sp>
    </p:spTree>
    <p:extLst>
      <p:ext uri="{BB962C8B-B14F-4D97-AF65-F5344CB8AC3E}">
        <p14:creationId xmlns:p14="http://schemas.microsoft.com/office/powerpoint/2010/main" val="5976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96738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73930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237651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44</a:t>
            </a:fld>
            <a:endParaRPr lang="en-US"/>
          </a:p>
        </p:txBody>
      </p:sp>
    </p:spTree>
    <p:extLst>
      <p:ext uri="{BB962C8B-B14F-4D97-AF65-F5344CB8AC3E}">
        <p14:creationId xmlns:p14="http://schemas.microsoft.com/office/powerpoint/2010/main" val="215706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46</a:t>
            </a:fld>
            <a:endParaRPr lang="en-US"/>
          </a:p>
        </p:txBody>
      </p:sp>
    </p:spTree>
    <p:extLst>
      <p:ext uri="{BB962C8B-B14F-4D97-AF65-F5344CB8AC3E}">
        <p14:creationId xmlns:p14="http://schemas.microsoft.com/office/powerpoint/2010/main" val="1525246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C7ADA74-10D6-AA4C-A9F2-24372102548E}"/>
              </a:ext>
            </a:extLst>
          </p:cNvPr>
          <p:cNvPicPr>
            <a:picLocks noChangeAspect="1"/>
          </p:cNvPicPr>
          <p:nvPr/>
        </p:nvPicPr>
        <p:blipFill>
          <a:blip r:embed="rId2"/>
          <a:stretch>
            <a:fillRect/>
          </a:stretch>
        </p:blipFill>
        <p:spPr>
          <a:xfrm>
            <a:off x="0" y="1325"/>
            <a:ext cx="12192000" cy="6855349"/>
          </a:xfrm>
          <a:prstGeom prst="rect">
            <a:avLst/>
          </a:prstGeom>
        </p:spPr>
      </p:pic>
      <p:sp>
        <p:nvSpPr>
          <p:cNvPr id="2" name="Titre 1">
            <a:extLst>
              <a:ext uri="{FF2B5EF4-FFF2-40B4-BE49-F238E27FC236}">
                <a16:creationId xmlns:a16="http://schemas.microsoft.com/office/drawing/2014/main" id="{48A28520-1EE5-7641-975F-0B56D698F7EE}"/>
              </a:ext>
            </a:extLst>
          </p:cNvPr>
          <p:cNvSpPr>
            <a:spLocks noGrp="1"/>
          </p:cNvSpPr>
          <p:nvPr>
            <p:ph type="ctrTitle"/>
          </p:nvPr>
        </p:nvSpPr>
        <p:spPr>
          <a:xfrm>
            <a:off x="1524000" y="172013"/>
            <a:ext cx="9144000" cy="2387600"/>
          </a:xfrm>
        </p:spPr>
        <p:txBody>
          <a:bodyPr anchor="b"/>
          <a:lstStyle>
            <a:lvl1pPr algn="ctr">
              <a:lnSpc>
                <a:spcPts val="5800"/>
              </a:lnSpc>
              <a:defRPr sz="5600">
                <a:solidFill>
                  <a:schemeClr val="bg1"/>
                </a:solidFill>
              </a:defRPr>
            </a:lvl1pPr>
          </a:lstStyle>
          <a:p>
            <a:r>
              <a:rPr lang="fr-FR"/>
              <a:t>Modifiez le style du titre</a:t>
            </a:r>
          </a:p>
        </p:txBody>
      </p:sp>
      <p:sp>
        <p:nvSpPr>
          <p:cNvPr id="3" name="Sous-titre 2">
            <a:extLst>
              <a:ext uri="{FF2B5EF4-FFF2-40B4-BE49-F238E27FC236}">
                <a16:creationId xmlns:a16="http://schemas.microsoft.com/office/drawing/2014/main" id="{729CADEB-491E-2B49-B717-0421EEC4D9A7}"/>
              </a:ext>
            </a:extLst>
          </p:cNvPr>
          <p:cNvSpPr>
            <a:spLocks noGrp="1"/>
          </p:cNvSpPr>
          <p:nvPr>
            <p:ph type="subTitle" idx="1"/>
          </p:nvPr>
        </p:nvSpPr>
        <p:spPr>
          <a:xfrm>
            <a:off x="1524000" y="3475292"/>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9" name="Image 8">
            <a:extLst>
              <a:ext uri="{FF2B5EF4-FFF2-40B4-BE49-F238E27FC236}">
                <a16:creationId xmlns:a16="http://schemas.microsoft.com/office/drawing/2014/main" id="{51D25B15-5939-1948-BF41-22D2C3389472}"/>
              </a:ext>
            </a:extLst>
          </p:cNvPr>
          <p:cNvPicPr>
            <a:picLocks noChangeAspect="1"/>
          </p:cNvPicPr>
          <p:nvPr/>
        </p:nvPicPr>
        <p:blipFill>
          <a:blip r:embed="rId3"/>
          <a:stretch>
            <a:fillRect/>
          </a:stretch>
        </p:blipFill>
        <p:spPr>
          <a:xfrm>
            <a:off x="4737980" y="4903018"/>
            <a:ext cx="2716039" cy="2726690"/>
          </a:xfrm>
          <a:prstGeom prst="rect">
            <a:avLst/>
          </a:prstGeom>
        </p:spPr>
      </p:pic>
    </p:spTree>
    <p:extLst>
      <p:ext uri="{BB962C8B-B14F-4D97-AF65-F5344CB8AC3E}">
        <p14:creationId xmlns:p14="http://schemas.microsoft.com/office/powerpoint/2010/main" val="54257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N">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CDB729B-E0C5-C441-B76F-BA0C7B18E220}"/>
              </a:ext>
            </a:extLst>
          </p:cNvPr>
          <p:cNvPicPr>
            <a:picLocks noChangeAspect="1"/>
          </p:cNvPicPr>
          <p:nvPr/>
        </p:nvPicPr>
        <p:blipFill>
          <a:blip r:embed="rId2"/>
          <a:stretch>
            <a:fillRect/>
          </a:stretch>
        </p:blipFill>
        <p:spPr>
          <a:xfrm>
            <a:off x="0" y="0"/>
            <a:ext cx="12192000" cy="6863237"/>
          </a:xfrm>
          <a:prstGeom prst="rect">
            <a:avLst/>
          </a:prstGeom>
        </p:spPr>
      </p:pic>
    </p:spTree>
    <p:extLst>
      <p:ext uri="{BB962C8B-B14F-4D97-AF65-F5344CB8AC3E}">
        <p14:creationId xmlns:p14="http://schemas.microsoft.com/office/powerpoint/2010/main" val="40998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v 1">
    <p:bg>
      <p:bgPr>
        <a:solidFill>
          <a:schemeClr val="accent2"/>
        </a:solidFill>
        <a:effectLst/>
      </p:bgPr>
    </p:bg>
    <p:spTree>
      <p:nvGrpSpPr>
        <p:cNvPr id="1" name=""/>
        <p:cNvGrpSpPr/>
        <p:nvPr/>
      </p:nvGrpSpPr>
      <p:grpSpPr>
        <a:xfrm>
          <a:off x="0" y="0"/>
          <a:ext cx="0" cy="0"/>
          <a:chOff x="0" y="0"/>
          <a:chExt cx="0" cy="0"/>
        </a:xfrm>
      </p:grpSpPr>
      <p:sp>
        <p:nvSpPr>
          <p:cNvPr id="31" name="Espace réservé pour une image  30">
            <a:extLst>
              <a:ext uri="{FF2B5EF4-FFF2-40B4-BE49-F238E27FC236}">
                <a16:creationId xmlns:a16="http://schemas.microsoft.com/office/drawing/2014/main" id="{1FB10B62-C50A-824A-946A-3A98B6CDAE6E}"/>
              </a:ext>
            </a:extLst>
          </p:cNvPr>
          <p:cNvSpPr>
            <a:spLocks noGrp="1"/>
          </p:cNvSpPr>
          <p:nvPr>
            <p:ph type="pic" sz="quarter" idx="11"/>
          </p:nvPr>
        </p:nvSpPr>
        <p:spPr>
          <a:xfrm>
            <a:off x="0" y="1224937"/>
            <a:ext cx="12192000" cy="5636444"/>
          </a:xfrm>
          <a:custGeom>
            <a:avLst/>
            <a:gdLst>
              <a:gd name="connsiteX0" fmla="*/ 0 w 9144000"/>
              <a:gd name="connsiteY0" fmla="*/ 2221781 h 4227333"/>
              <a:gd name="connsiteX1" fmla="*/ 149490 w 9144000"/>
              <a:gd name="connsiteY1" fmla="*/ 2243169 h 4227333"/>
              <a:gd name="connsiteX2" fmla="*/ 1145627 w 9144000"/>
              <a:gd name="connsiteY2" fmla="*/ 2920713 h 4227333"/>
              <a:gd name="connsiteX3" fmla="*/ 1408386 w 9144000"/>
              <a:gd name="connsiteY3" fmla="*/ 4040063 h 4227333"/>
              <a:gd name="connsiteX4" fmla="*/ 1427765 w 9144000"/>
              <a:gd name="connsiteY4" fmla="*/ 4211842 h 4227333"/>
              <a:gd name="connsiteX5" fmla="*/ 1431500 w 9144000"/>
              <a:gd name="connsiteY5" fmla="*/ 4227333 h 4227333"/>
              <a:gd name="connsiteX6" fmla="*/ 845532 w 9144000"/>
              <a:gd name="connsiteY6" fmla="*/ 4227333 h 4227333"/>
              <a:gd name="connsiteX7" fmla="*/ 830317 w 9144000"/>
              <a:gd name="connsiteY7" fmla="*/ 4087360 h 4227333"/>
              <a:gd name="connsiteX8" fmla="*/ 677917 w 9144000"/>
              <a:gd name="connsiteY8" fmla="*/ 3267553 h 4227333"/>
              <a:gd name="connsiteX9" fmla="*/ 41989 w 9144000"/>
              <a:gd name="connsiteY9" fmla="*/ 2806935 h 4227333"/>
              <a:gd name="connsiteX10" fmla="*/ 0 w 9144000"/>
              <a:gd name="connsiteY10" fmla="*/ 2802643 h 4227333"/>
              <a:gd name="connsiteX11" fmla="*/ 9144000 w 9144000"/>
              <a:gd name="connsiteY11" fmla="*/ 2220931 h 4227333"/>
              <a:gd name="connsiteX12" fmla="*/ 9144000 w 9144000"/>
              <a:gd name="connsiteY12" fmla="*/ 2802036 h 4227333"/>
              <a:gd name="connsiteX13" fmla="*/ 9096072 w 9144000"/>
              <a:gd name="connsiteY13" fmla="*/ 2806935 h 4227333"/>
              <a:gd name="connsiteX14" fmla="*/ 8460144 w 9144000"/>
              <a:gd name="connsiteY14" fmla="*/ 3267553 h 4227333"/>
              <a:gd name="connsiteX15" fmla="*/ 8307744 w 9144000"/>
              <a:gd name="connsiteY15" fmla="*/ 4087360 h 4227333"/>
              <a:gd name="connsiteX16" fmla="*/ 8292530 w 9144000"/>
              <a:gd name="connsiteY16" fmla="*/ 4227333 h 4227333"/>
              <a:gd name="connsiteX17" fmla="*/ 7706562 w 9144000"/>
              <a:gd name="connsiteY17" fmla="*/ 4227333 h 4227333"/>
              <a:gd name="connsiteX18" fmla="*/ 7710296 w 9144000"/>
              <a:gd name="connsiteY18" fmla="*/ 4211842 h 4227333"/>
              <a:gd name="connsiteX19" fmla="*/ 7729675 w 9144000"/>
              <a:gd name="connsiteY19" fmla="*/ 4040063 h 4227333"/>
              <a:gd name="connsiteX20" fmla="*/ 7992434 w 9144000"/>
              <a:gd name="connsiteY20" fmla="*/ 2920713 h 4227333"/>
              <a:gd name="connsiteX21" fmla="*/ 8988571 w 9144000"/>
              <a:gd name="connsiteY21" fmla="*/ 2243169 h 4227333"/>
              <a:gd name="connsiteX22" fmla="*/ 0 w 9144000"/>
              <a:gd name="connsiteY22" fmla="*/ 1104794 h 4227333"/>
              <a:gd name="connsiteX23" fmla="*/ 165974 w 9144000"/>
              <a:gd name="connsiteY23" fmla="*/ 1119775 h 4227333"/>
              <a:gd name="connsiteX24" fmla="*/ 1928648 w 9144000"/>
              <a:gd name="connsiteY24" fmla="*/ 2116670 h 4227333"/>
              <a:gd name="connsiteX25" fmla="*/ 2522483 w 9144000"/>
              <a:gd name="connsiteY25" fmla="*/ 4034808 h 4227333"/>
              <a:gd name="connsiteX26" fmla="*/ 2550730 w 9144000"/>
              <a:gd name="connsiteY26" fmla="*/ 4197062 h 4227333"/>
              <a:gd name="connsiteX27" fmla="*/ 2559027 w 9144000"/>
              <a:gd name="connsiteY27" fmla="*/ 4227333 h 4227333"/>
              <a:gd name="connsiteX28" fmla="*/ 1954460 w 9144000"/>
              <a:gd name="connsiteY28" fmla="*/ 4227333 h 4227333"/>
              <a:gd name="connsiteX29" fmla="*/ 1952297 w 9144000"/>
              <a:gd name="connsiteY29" fmla="*/ 4218739 h 4227333"/>
              <a:gd name="connsiteX30" fmla="*/ 1928648 w 9144000"/>
              <a:gd name="connsiteY30" fmla="*/ 4071594 h 4227333"/>
              <a:gd name="connsiteX31" fmla="*/ 1576552 w 9144000"/>
              <a:gd name="connsiteY31" fmla="*/ 2621166 h 4227333"/>
              <a:gd name="connsiteX32" fmla="*/ 209389 w 9144000"/>
              <a:gd name="connsiteY32" fmla="*/ 1713170 h 4227333"/>
              <a:gd name="connsiteX33" fmla="*/ 0 w 9144000"/>
              <a:gd name="connsiteY33" fmla="*/ 1690799 h 4227333"/>
              <a:gd name="connsiteX34" fmla="*/ 9144000 w 9144000"/>
              <a:gd name="connsiteY34" fmla="*/ 1104258 h 4227333"/>
              <a:gd name="connsiteX35" fmla="*/ 9144000 w 9144000"/>
              <a:gd name="connsiteY35" fmla="*/ 1690165 h 4227333"/>
              <a:gd name="connsiteX36" fmla="*/ 8928673 w 9144000"/>
              <a:gd name="connsiteY36" fmla="*/ 1713170 h 4227333"/>
              <a:gd name="connsiteX37" fmla="*/ 7561509 w 9144000"/>
              <a:gd name="connsiteY37" fmla="*/ 2621166 h 4227333"/>
              <a:gd name="connsiteX38" fmla="*/ 7209413 w 9144000"/>
              <a:gd name="connsiteY38" fmla="*/ 4071594 h 4227333"/>
              <a:gd name="connsiteX39" fmla="*/ 7185765 w 9144000"/>
              <a:gd name="connsiteY39" fmla="*/ 4218739 h 4227333"/>
              <a:gd name="connsiteX40" fmla="*/ 7183601 w 9144000"/>
              <a:gd name="connsiteY40" fmla="*/ 4227333 h 4227333"/>
              <a:gd name="connsiteX41" fmla="*/ 6579035 w 9144000"/>
              <a:gd name="connsiteY41" fmla="*/ 4227333 h 4227333"/>
              <a:gd name="connsiteX42" fmla="*/ 6587332 w 9144000"/>
              <a:gd name="connsiteY42" fmla="*/ 4197062 h 4227333"/>
              <a:gd name="connsiteX43" fmla="*/ 6615578 w 9144000"/>
              <a:gd name="connsiteY43" fmla="*/ 4034808 h 4227333"/>
              <a:gd name="connsiteX44" fmla="*/ 7209413 w 9144000"/>
              <a:gd name="connsiteY44" fmla="*/ 2116670 h 4227333"/>
              <a:gd name="connsiteX45" fmla="*/ 8972087 w 9144000"/>
              <a:gd name="connsiteY45" fmla="*/ 1119775 h 4227333"/>
              <a:gd name="connsiteX46" fmla="*/ 0 w 9144000"/>
              <a:gd name="connsiteY46" fmla="*/ 340 h 4227333"/>
              <a:gd name="connsiteX47" fmla="*/ 147696 w 9144000"/>
              <a:gd name="connsiteY47" fmla="*/ 8792 h 4227333"/>
              <a:gd name="connsiteX48" fmla="*/ 2758966 w 9144000"/>
              <a:gd name="connsiteY48" fmla="*/ 1391456 h 4227333"/>
              <a:gd name="connsiteX49" fmla="*/ 3610303 w 9144000"/>
              <a:gd name="connsiteY49" fmla="*/ 3924449 h 4227333"/>
              <a:gd name="connsiteX50" fmla="*/ 3672476 w 9144000"/>
              <a:gd name="connsiteY50" fmla="*/ 4159880 h 4227333"/>
              <a:gd name="connsiteX51" fmla="*/ 3708401 w 9144000"/>
              <a:gd name="connsiteY51" fmla="*/ 4227333 h 4227333"/>
              <a:gd name="connsiteX52" fmla="*/ 3093567 w 9144000"/>
              <a:gd name="connsiteY52" fmla="*/ 4227333 h 4227333"/>
              <a:gd name="connsiteX53" fmla="*/ 3074276 w 9144000"/>
              <a:gd name="connsiteY53" fmla="*/ 4167502 h 4227333"/>
              <a:gd name="connsiteX54" fmla="*/ 3032234 w 9144000"/>
              <a:gd name="connsiteY54" fmla="*/ 3992767 h 4227333"/>
              <a:gd name="connsiteX55" fmla="*/ 2464676 w 9144000"/>
              <a:gd name="connsiteY55" fmla="*/ 1964270 h 4227333"/>
              <a:gd name="connsiteX56" fmla="*/ 211256 w 9144000"/>
              <a:gd name="connsiteY56" fmla="*/ 607090 h 4227333"/>
              <a:gd name="connsiteX57" fmla="*/ 0 w 9144000"/>
              <a:gd name="connsiteY57" fmla="*/ 586720 h 4227333"/>
              <a:gd name="connsiteX58" fmla="*/ 9144000 w 9144000"/>
              <a:gd name="connsiteY58" fmla="*/ 0 h 4227333"/>
              <a:gd name="connsiteX59" fmla="*/ 9144000 w 9144000"/>
              <a:gd name="connsiteY59" fmla="*/ 586148 h 4227333"/>
              <a:gd name="connsiteX60" fmla="*/ 8926805 w 9144000"/>
              <a:gd name="connsiteY60" fmla="*/ 607090 h 4227333"/>
              <a:gd name="connsiteX61" fmla="*/ 6673385 w 9144000"/>
              <a:gd name="connsiteY61" fmla="*/ 1964270 h 4227333"/>
              <a:gd name="connsiteX62" fmla="*/ 6105827 w 9144000"/>
              <a:gd name="connsiteY62" fmla="*/ 3992767 h 4227333"/>
              <a:gd name="connsiteX63" fmla="*/ 6063786 w 9144000"/>
              <a:gd name="connsiteY63" fmla="*/ 4167502 h 4227333"/>
              <a:gd name="connsiteX64" fmla="*/ 6044495 w 9144000"/>
              <a:gd name="connsiteY64" fmla="*/ 4227333 h 4227333"/>
              <a:gd name="connsiteX65" fmla="*/ 5429660 w 9144000"/>
              <a:gd name="connsiteY65" fmla="*/ 4227333 h 4227333"/>
              <a:gd name="connsiteX66" fmla="*/ 5465586 w 9144000"/>
              <a:gd name="connsiteY66" fmla="*/ 4159880 h 4227333"/>
              <a:gd name="connsiteX67" fmla="*/ 5527758 w 9144000"/>
              <a:gd name="connsiteY67" fmla="*/ 3924449 h 4227333"/>
              <a:gd name="connsiteX68" fmla="*/ 6379095 w 9144000"/>
              <a:gd name="connsiteY68" fmla="*/ 1391456 h 4227333"/>
              <a:gd name="connsiteX69" fmla="*/ 8990365 w 9144000"/>
              <a:gd name="connsiteY69" fmla="*/ 8792 h 422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144000" h="4227333">
                <a:moveTo>
                  <a:pt x="0" y="2221781"/>
                </a:moveTo>
                <a:lnTo>
                  <a:pt x="149490" y="2243169"/>
                </a:lnTo>
                <a:cubicBezTo>
                  <a:pt x="562507" y="2318065"/>
                  <a:pt x="832937" y="2489687"/>
                  <a:pt x="1145627" y="2920713"/>
                </a:cubicBezTo>
                <a:cubicBezTo>
                  <a:pt x="1386489" y="3224637"/>
                  <a:pt x="1393437" y="3803604"/>
                  <a:pt x="1408386" y="4040063"/>
                </a:cubicBezTo>
                <a:cubicBezTo>
                  <a:pt x="1413204" y="4116263"/>
                  <a:pt x="1419773" y="4170348"/>
                  <a:pt x="1427765" y="4211842"/>
                </a:cubicBezTo>
                <a:lnTo>
                  <a:pt x="1431500" y="4227333"/>
                </a:lnTo>
                <a:lnTo>
                  <a:pt x="845532" y="4227333"/>
                </a:lnTo>
                <a:lnTo>
                  <a:pt x="830317" y="4087360"/>
                </a:lnTo>
                <a:cubicBezTo>
                  <a:pt x="810929" y="3908998"/>
                  <a:pt x="826481" y="3485067"/>
                  <a:pt x="677917" y="3267553"/>
                </a:cubicBezTo>
                <a:cubicBezTo>
                  <a:pt x="517744" y="3033042"/>
                  <a:pt x="313982" y="2854857"/>
                  <a:pt x="41989" y="2806935"/>
                </a:cubicBezTo>
                <a:lnTo>
                  <a:pt x="0" y="2802643"/>
                </a:lnTo>
                <a:close/>
                <a:moveTo>
                  <a:pt x="9144000" y="2220931"/>
                </a:moveTo>
                <a:lnTo>
                  <a:pt x="9144000" y="2802036"/>
                </a:lnTo>
                <a:lnTo>
                  <a:pt x="9096072" y="2806935"/>
                </a:lnTo>
                <a:cubicBezTo>
                  <a:pt x="8824080" y="2854857"/>
                  <a:pt x="8620317" y="3033042"/>
                  <a:pt x="8460144" y="3267553"/>
                </a:cubicBezTo>
                <a:cubicBezTo>
                  <a:pt x="8311580" y="3485067"/>
                  <a:pt x="8327132" y="3908998"/>
                  <a:pt x="8307744" y="4087360"/>
                </a:cubicBezTo>
                <a:lnTo>
                  <a:pt x="8292530" y="4227333"/>
                </a:lnTo>
                <a:lnTo>
                  <a:pt x="7706562" y="4227333"/>
                </a:lnTo>
                <a:lnTo>
                  <a:pt x="7710296" y="4211842"/>
                </a:lnTo>
                <a:cubicBezTo>
                  <a:pt x="7718289" y="4170348"/>
                  <a:pt x="7724858" y="4116263"/>
                  <a:pt x="7729675" y="4040063"/>
                </a:cubicBezTo>
                <a:cubicBezTo>
                  <a:pt x="7744624" y="3803604"/>
                  <a:pt x="7751572" y="3224637"/>
                  <a:pt x="7992434" y="2920713"/>
                </a:cubicBezTo>
                <a:cubicBezTo>
                  <a:pt x="8305124" y="2489687"/>
                  <a:pt x="8575554" y="2318065"/>
                  <a:pt x="8988571" y="2243169"/>
                </a:cubicBezTo>
                <a:close/>
                <a:moveTo>
                  <a:pt x="0" y="1104794"/>
                </a:moveTo>
                <a:lnTo>
                  <a:pt x="165974" y="1119775"/>
                </a:lnTo>
                <a:cubicBezTo>
                  <a:pt x="642431" y="1177451"/>
                  <a:pt x="1303504" y="1374731"/>
                  <a:pt x="1928648" y="2116670"/>
                </a:cubicBezTo>
                <a:cubicBezTo>
                  <a:pt x="2536477" y="2838059"/>
                  <a:pt x="2454165" y="3535568"/>
                  <a:pt x="2522483" y="4034808"/>
                </a:cubicBezTo>
                <a:cubicBezTo>
                  <a:pt x="2533870" y="4122395"/>
                  <a:pt x="2542628" y="4165312"/>
                  <a:pt x="2550730" y="4197062"/>
                </a:cubicBezTo>
                <a:lnTo>
                  <a:pt x="2559027" y="4227333"/>
                </a:lnTo>
                <a:lnTo>
                  <a:pt x="1954460" y="4227333"/>
                </a:lnTo>
                <a:lnTo>
                  <a:pt x="1952297" y="4218739"/>
                </a:lnTo>
                <a:cubicBezTo>
                  <a:pt x="1944414" y="4185456"/>
                  <a:pt x="1936531" y="4144291"/>
                  <a:pt x="1928648" y="4071594"/>
                </a:cubicBezTo>
                <a:cubicBezTo>
                  <a:pt x="1890986" y="3719498"/>
                  <a:pt x="1971511" y="3231744"/>
                  <a:pt x="1576552" y="2621166"/>
                </a:cubicBezTo>
                <a:cubicBezTo>
                  <a:pt x="1261522" y="2134151"/>
                  <a:pt x="792342" y="1810054"/>
                  <a:pt x="209389" y="1713170"/>
                </a:cubicBezTo>
                <a:lnTo>
                  <a:pt x="0" y="1690799"/>
                </a:lnTo>
                <a:close/>
                <a:moveTo>
                  <a:pt x="9144000" y="1104258"/>
                </a:moveTo>
                <a:lnTo>
                  <a:pt x="9144000" y="1690165"/>
                </a:lnTo>
                <a:lnTo>
                  <a:pt x="8928673" y="1713170"/>
                </a:lnTo>
                <a:cubicBezTo>
                  <a:pt x="8345719" y="1810054"/>
                  <a:pt x="7876540" y="2134151"/>
                  <a:pt x="7561509" y="2621166"/>
                </a:cubicBezTo>
                <a:cubicBezTo>
                  <a:pt x="7166550" y="3231744"/>
                  <a:pt x="7247075" y="3719498"/>
                  <a:pt x="7209413" y="4071594"/>
                </a:cubicBezTo>
                <a:cubicBezTo>
                  <a:pt x="7201530" y="4144291"/>
                  <a:pt x="7193647" y="4185456"/>
                  <a:pt x="7185765" y="4218739"/>
                </a:cubicBezTo>
                <a:lnTo>
                  <a:pt x="7183601" y="4227333"/>
                </a:lnTo>
                <a:lnTo>
                  <a:pt x="6579035" y="4227333"/>
                </a:lnTo>
                <a:lnTo>
                  <a:pt x="6587332" y="4197062"/>
                </a:lnTo>
                <a:cubicBezTo>
                  <a:pt x="6595433" y="4165312"/>
                  <a:pt x="6604192" y="4122395"/>
                  <a:pt x="6615578" y="4034808"/>
                </a:cubicBezTo>
                <a:cubicBezTo>
                  <a:pt x="6683896" y="3535568"/>
                  <a:pt x="6601584" y="2838059"/>
                  <a:pt x="7209413" y="2116670"/>
                </a:cubicBezTo>
                <a:cubicBezTo>
                  <a:pt x="7834558" y="1374731"/>
                  <a:pt x="8495630" y="1177451"/>
                  <a:pt x="8972087" y="1119775"/>
                </a:cubicBezTo>
                <a:close/>
                <a:moveTo>
                  <a:pt x="0" y="340"/>
                </a:moveTo>
                <a:lnTo>
                  <a:pt x="147696" y="8792"/>
                </a:lnTo>
                <a:cubicBezTo>
                  <a:pt x="1027072" y="81446"/>
                  <a:pt x="2039696" y="500006"/>
                  <a:pt x="2758966" y="1391456"/>
                </a:cubicBezTo>
                <a:cubicBezTo>
                  <a:pt x="3623268" y="2462656"/>
                  <a:pt x="3548441" y="3340706"/>
                  <a:pt x="3610303" y="3924449"/>
                </a:cubicBezTo>
                <a:cubicBezTo>
                  <a:pt x="3620504" y="4020704"/>
                  <a:pt x="3645028" y="4098875"/>
                  <a:pt x="3672476" y="4159880"/>
                </a:cubicBezTo>
                <a:lnTo>
                  <a:pt x="3708401" y="4227333"/>
                </a:lnTo>
                <a:lnTo>
                  <a:pt x="3093567" y="4227333"/>
                </a:lnTo>
                <a:lnTo>
                  <a:pt x="3074276" y="4167502"/>
                </a:lnTo>
                <a:cubicBezTo>
                  <a:pt x="3060262" y="4122395"/>
                  <a:pt x="3046248" y="4070719"/>
                  <a:pt x="3032234" y="3992767"/>
                </a:cubicBezTo>
                <a:cubicBezTo>
                  <a:pt x="2986689" y="3681835"/>
                  <a:pt x="3077519" y="2825720"/>
                  <a:pt x="2464676" y="1964270"/>
                </a:cubicBezTo>
                <a:cubicBezTo>
                  <a:pt x="1750893" y="960932"/>
                  <a:pt x="853868" y="688787"/>
                  <a:pt x="211256" y="607090"/>
                </a:cubicBezTo>
                <a:lnTo>
                  <a:pt x="0" y="586720"/>
                </a:lnTo>
                <a:close/>
                <a:moveTo>
                  <a:pt x="9144000" y="0"/>
                </a:moveTo>
                <a:lnTo>
                  <a:pt x="9144000" y="586148"/>
                </a:lnTo>
                <a:lnTo>
                  <a:pt x="8926805" y="607090"/>
                </a:lnTo>
                <a:cubicBezTo>
                  <a:pt x="8284194" y="688787"/>
                  <a:pt x="7387168" y="960932"/>
                  <a:pt x="6673385" y="1964270"/>
                </a:cubicBezTo>
                <a:cubicBezTo>
                  <a:pt x="6060542" y="2825720"/>
                  <a:pt x="6151372" y="3681835"/>
                  <a:pt x="6105827" y="3992767"/>
                </a:cubicBezTo>
                <a:cubicBezTo>
                  <a:pt x="6091813" y="4070719"/>
                  <a:pt x="6077799" y="4122395"/>
                  <a:pt x="6063786" y="4167502"/>
                </a:cubicBezTo>
                <a:lnTo>
                  <a:pt x="6044495" y="4227333"/>
                </a:lnTo>
                <a:lnTo>
                  <a:pt x="5429660" y="4227333"/>
                </a:lnTo>
                <a:lnTo>
                  <a:pt x="5465586" y="4159880"/>
                </a:lnTo>
                <a:cubicBezTo>
                  <a:pt x="5493034" y="4098875"/>
                  <a:pt x="5517558" y="4020704"/>
                  <a:pt x="5527758" y="3924449"/>
                </a:cubicBezTo>
                <a:cubicBezTo>
                  <a:pt x="5589620" y="3340706"/>
                  <a:pt x="5514793" y="2462656"/>
                  <a:pt x="6379095" y="1391456"/>
                </a:cubicBezTo>
                <a:cubicBezTo>
                  <a:pt x="7098365" y="500006"/>
                  <a:pt x="8110989" y="81446"/>
                  <a:pt x="8990365" y="8792"/>
                </a:cubicBezTo>
                <a:close/>
              </a:path>
            </a:pathLst>
          </a:custGeom>
          <a:solidFill>
            <a:schemeClr val="bg1">
              <a:lumMod val="85000"/>
            </a:schemeClr>
          </a:solidFill>
        </p:spPr>
        <p:txBody>
          <a:bodyPr wrap="square" bIns="1440000" anchor="b">
            <a:noAutofit/>
          </a:bodyPr>
          <a:lstStyle>
            <a:lvl1pPr marL="0" indent="0" algn="ctr">
              <a:buNone/>
              <a:defRPr sz="1333" b="0" i="0">
                <a:solidFill>
                  <a:schemeClr val="accent1"/>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1524000" y="577453"/>
            <a:ext cx="9144000" cy="1225353"/>
          </a:xfrm>
        </p:spPr>
        <p:txBody>
          <a:bodyPr anchor="b">
            <a:noAutofit/>
          </a:bodyPr>
          <a:lstStyle>
            <a:lvl1pPr algn="ctr">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2775947" y="2206509"/>
            <a:ext cx="6640107" cy="977519"/>
          </a:xfrm>
        </p:spPr>
        <p:txBody>
          <a:bodyPr>
            <a:noAutofit/>
          </a:bodyPr>
          <a:lstStyle>
            <a:lvl1pPr marL="0" indent="0" algn="ctr">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4724400" y="3384918"/>
            <a:ext cx="2743200" cy="365125"/>
          </a:xfrm>
        </p:spPr>
        <p:txBody>
          <a:bodyPr anchor="ctr">
            <a:noAutofit/>
          </a:bodyPr>
          <a:lstStyle>
            <a:lvl1pPr algn="ctr">
              <a:defRPr sz="1867">
                <a:solidFill>
                  <a:schemeClr val="bg1"/>
                </a:solidFill>
              </a:defRPr>
            </a:lvl1pPr>
          </a:lstStyle>
          <a:p>
            <a:fld id="{513FBB0B-2BC4-4AB9-8F33-F6F53D432376}" type="datetime1">
              <a:rPr lang="fr-FR" smtClean="0"/>
              <a:t>08/11/2025</a:t>
            </a:fld>
            <a:endParaRPr lang="fr-FR"/>
          </a:p>
        </p:txBody>
      </p:sp>
      <p:pic>
        <p:nvPicPr>
          <p:cNvPr id="7" name="Image 6">
            <a:extLst>
              <a:ext uri="{FF2B5EF4-FFF2-40B4-BE49-F238E27FC236}">
                <a16:creationId xmlns:a16="http://schemas.microsoft.com/office/drawing/2014/main" id="{0BA94B64-627F-104E-A83B-F993227E0C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946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v 2">
    <p:bg>
      <p:bgPr>
        <a:solidFill>
          <a:schemeClr val="accent1"/>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p:nvPr>
        </p:nvSpPr>
        <p:spPr>
          <a:xfrm>
            <a:off x="7777234" y="1"/>
            <a:ext cx="4414767" cy="6344211"/>
          </a:xfrm>
          <a:custGeom>
            <a:avLst/>
            <a:gdLst>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2377780 w 3529139"/>
              <a:gd name="connsiteY10" fmla="*/ 0 h 4768732"/>
              <a:gd name="connsiteX11" fmla="*/ 2984988 w 3529139"/>
              <a:gd name="connsiteY11" fmla="*/ 0 h 4768732"/>
              <a:gd name="connsiteX12" fmla="*/ 3059466 w 3529139"/>
              <a:gd name="connsiteY12" fmla="*/ 203489 h 4768732"/>
              <a:gd name="connsiteX13" fmla="*/ 3177784 w 3529139"/>
              <a:gd name="connsiteY13" fmla="*/ 986092 h 4768732"/>
              <a:gd name="connsiteX14" fmla="*/ 546032 w 3529139"/>
              <a:gd name="connsiteY14" fmla="*/ 3617844 h 4768732"/>
              <a:gd name="connsiteX15" fmla="*/ 15642 w 3529139"/>
              <a:gd name="connsiteY15" fmla="*/ 3564376 h 4768732"/>
              <a:gd name="connsiteX16" fmla="*/ 0 w 3529139"/>
              <a:gd name="connsiteY16" fmla="*/ 3560354 h 4768732"/>
              <a:gd name="connsiteX17" fmla="*/ 0 w 3529139"/>
              <a:gd name="connsiteY17" fmla="*/ 301196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8984 w 3529139"/>
              <a:gd name="connsiteY27" fmla="*/ 2461176 h 4768732"/>
              <a:gd name="connsiteX28" fmla="*/ 0 w 3529139"/>
              <a:gd name="connsiteY28" fmla="*/ 2450568 h 4768732"/>
              <a:gd name="connsiteX29" fmla="*/ 0 w 3529139"/>
              <a:gd name="connsiteY29" fmla="*/ 1815994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0 w 3529139"/>
              <a:gd name="connsiteY30" fmla="*/ 2450568 h 4768732"/>
              <a:gd name="connsiteX31" fmla="*/ 112118 w 3529139"/>
              <a:gd name="connsiteY31" fmla="*/ 1876850 h 4768732"/>
              <a:gd name="connsiteX32" fmla="*/ 497704 w 3529139"/>
              <a:gd name="connsiteY32" fmla="*/ 1954696 h 4768732"/>
              <a:gd name="connsiteX33" fmla="*/ 1488304 w 3529139"/>
              <a:gd name="connsiteY33" fmla="*/ 964096 h 4768732"/>
              <a:gd name="connsiteX34" fmla="*/ 792278 w 3529139"/>
              <a:gd name="connsiteY34" fmla="*/ 18032 h 4768732"/>
              <a:gd name="connsiteX35" fmla="*/ 722152 w 3529139"/>
              <a:gd name="connsiteY35"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112118 w 3529139"/>
              <a:gd name="connsiteY30" fmla="*/ 18768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8984 w 3529139"/>
              <a:gd name="connsiteY29" fmla="*/ 2461176 h 4768732"/>
              <a:gd name="connsiteX30" fmla="*/ 220068 w 3529139"/>
              <a:gd name="connsiteY30" fmla="*/ 2194350 h 4768732"/>
              <a:gd name="connsiteX31" fmla="*/ 497704 w 3529139"/>
              <a:gd name="connsiteY31" fmla="*/ 1954696 h 4768732"/>
              <a:gd name="connsiteX32" fmla="*/ 1488304 w 3529139"/>
              <a:gd name="connsiteY32" fmla="*/ 964096 h 4768732"/>
              <a:gd name="connsiteX33" fmla="*/ 792278 w 3529139"/>
              <a:gd name="connsiteY33" fmla="*/ 18032 h 4768732"/>
              <a:gd name="connsiteX34" fmla="*/ 722152 w 3529139"/>
              <a:gd name="connsiteY34"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1943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0 w 3529139"/>
              <a:gd name="connsiteY18" fmla="*/ 3011964 h 4768732"/>
              <a:gd name="connsiteX19" fmla="*/ 49662 w 3529139"/>
              <a:gd name="connsiteY19" fmla="*/ 3024734 h 4768732"/>
              <a:gd name="connsiteX20" fmla="*/ 477654 w 3529139"/>
              <a:gd name="connsiteY20" fmla="*/ 3067879 h 4768732"/>
              <a:gd name="connsiteX21" fmla="*/ 2601315 w 3529139"/>
              <a:gd name="connsiteY21" fmla="*/ 944218 h 4768732"/>
              <a:gd name="connsiteX22" fmla="*/ 2434428 w 3529139"/>
              <a:gd name="connsiteY22" fmla="*/ 117593 h 4768732"/>
              <a:gd name="connsiteX23" fmla="*/ 2377780 w 3529139"/>
              <a:gd name="connsiteY23" fmla="*/ 0 h 4768732"/>
              <a:gd name="connsiteX24" fmla="*/ 722152 w 3529139"/>
              <a:gd name="connsiteY24" fmla="*/ 0 h 4768732"/>
              <a:gd name="connsiteX25" fmla="*/ 1745086 w 3529139"/>
              <a:gd name="connsiteY25" fmla="*/ 0 h 4768732"/>
              <a:gd name="connsiteX26" fmla="*/ 1802783 w 3529139"/>
              <a:gd name="connsiteY26" fmla="*/ 77157 h 4768732"/>
              <a:gd name="connsiteX27" fmla="*/ 2071681 w 3529139"/>
              <a:gd name="connsiteY27" fmla="*/ 957470 h 4768732"/>
              <a:gd name="connsiteX28" fmla="*/ 497189 w 3529139"/>
              <a:gd name="connsiteY28" fmla="*/ 2531962 h 4768732"/>
              <a:gd name="connsiteX29" fmla="*/ 220068 w 3529139"/>
              <a:gd name="connsiteY29" fmla="*/ 2245150 h 4768732"/>
              <a:gd name="connsiteX30" fmla="*/ 497704 w 3529139"/>
              <a:gd name="connsiteY30" fmla="*/ 1954696 h 4768732"/>
              <a:gd name="connsiteX31" fmla="*/ 1488304 w 3529139"/>
              <a:gd name="connsiteY31" fmla="*/ 964096 h 4768732"/>
              <a:gd name="connsiteX32" fmla="*/ 792278 w 3529139"/>
              <a:gd name="connsiteY32" fmla="*/ 18032 h 4768732"/>
              <a:gd name="connsiteX33" fmla="*/ 722152 w 3529139"/>
              <a:gd name="connsiteY33"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0 w 3529139"/>
              <a:gd name="connsiteY17" fmla="*/ 3560354 h 4768732"/>
              <a:gd name="connsiteX18" fmla="*/ 49662 w 3529139"/>
              <a:gd name="connsiteY18" fmla="*/ 3024734 h 4768732"/>
              <a:gd name="connsiteX19" fmla="*/ 477654 w 3529139"/>
              <a:gd name="connsiteY19" fmla="*/ 3067879 h 4768732"/>
              <a:gd name="connsiteX20" fmla="*/ 2601315 w 3529139"/>
              <a:gd name="connsiteY20" fmla="*/ 944218 h 4768732"/>
              <a:gd name="connsiteX21" fmla="*/ 2434428 w 3529139"/>
              <a:gd name="connsiteY21" fmla="*/ 117593 h 4768732"/>
              <a:gd name="connsiteX22" fmla="*/ 2377780 w 3529139"/>
              <a:gd name="connsiteY22" fmla="*/ 0 h 4768732"/>
              <a:gd name="connsiteX23" fmla="*/ 722152 w 3529139"/>
              <a:gd name="connsiteY23" fmla="*/ 0 h 4768732"/>
              <a:gd name="connsiteX24" fmla="*/ 1745086 w 3529139"/>
              <a:gd name="connsiteY24" fmla="*/ 0 h 4768732"/>
              <a:gd name="connsiteX25" fmla="*/ 1802783 w 3529139"/>
              <a:gd name="connsiteY25" fmla="*/ 77157 h 4768732"/>
              <a:gd name="connsiteX26" fmla="*/ 2071681 w 3529139"/>
              <a:gd name="connsiteY26" fmla="*/ 957470 h 4768732"/>
              <a:gd name="connsiteX27" fmla="*/ 497189 w 3529139"/>
              <a:gd name="connsiteY27" fmla="*/ 2531962 h 4768732"/>
              <a:gd name="connsiteX28" fmla="*/ 220068 w 3529139"/>
              <a:gd name="connsiteY28" fmla="*/ 2245150 h 4768732"/>
              <a:gd name="connsiteX29" fmla="*/ 497704 w 3529139"/>
              <a:gd name="connsiteY29" fmla="*/ 1954696 h 4768732"/>
              <a:gd name="connsiteX30" fmla="*/ 1488304 w 3529139"/>
              <a:gd name="connsiteY30" fmla="*/ 964096 h 4768732"/>
              <a:gd name="connsiteX31" fmla="*/ 792278 w 3529139"/>
              <a:gd name="connsiteY31" fmla="*/ 18032 h 4768732"/>
              <a:gd name="connsiteX32" fmla="*/ 722152 w 3529139"/>
              <a:gd name="connsiteY32"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15642 w 3529139"/>
              <a:gd name="connsiteY16" fmla="*/ 3564376 h 4768732"/>
              <a:gd name="connsiteX17" fmla="*/ 49662 w 3529139"/>
              <a:gd name="connsiteY17" fmla="*/ 3024734 h 4768732"/>
              <a:gd name="connsiteX18" fmla="*/ 477654 w 3529139"/>
              <a:gd name="connsiteY18" fmla="*/ 3067879 h 4768732"/>
              <a:gd name="connsiteX19" fmla="*/ 2601315 w 3529139"/>
              <a:gd name="connsiteY19" fmla="*/ 944218 h 4768732"/>
              <a:gd name="connsiteX20" fmla="*/ 2434428 w 3529139"/>
              <a:gd name="connsiteY20" fmla="*/ 117593 h 4768732"/>
              <a:gd name="connsiteX21" fmla="*/ 2377780 w 3529139"/>
              <a:gd name="connsiteY21" fmla="*/ 0 h 4768732"/>
              <a:gd name="connsiteX22" fmla="*/ 722152 w 3529139"/>
              <a:gd name="connsiteY22" fmla="*/ 0 h 4768732"/>
              <a:gd name="connsiteX23" fmla="*/ 1745086 w 3529139"/>
              <a:gd name="connsiteY23" fmla="*/ 0 h 4768732"/>
              <a:gd name="connsiteX24" fmla="*/ 1802783 w 3529139"/>
              <a:gd name="connsiteY24" fmla="*/ 77157 h 4768732"/>
              <a:gd name="connsiteX25" fmla="*/ 2071681 w 3529139"/>
              <a:gd name="connsiteY25" fmla="*/ 957470 h 4768732"/>
              <a:gd name="connsiteX26" fmla="*/ 497189 w 3529139"/>
              <a:gd name="connsiteY26" fmla="*/ 2531962 h 4768732"/>
              <a:gd name="connsiteX27" fmla="*/ 220068 w 3529139"/>
              <a:gd name="connsiteY27" fmla="*/ 2245150 h 4768732"/>
              <a:gd name="connsiteX28" fmla="*/ 497704 w 3529139"/>
              <a:gd name="connsiteY28" fmla="*/ 1954696 h 4768732"/>
              <a:gd name="connsiteX29" fmla="*/ 1488304 w 3529139"/>
              <a:gd name="connsiteY29" fmla="*/ 964096 h 4768732"/>
              <a:gd name="connsiteX30" fmla="*/ 792278 w 3529139"/>
              <a:gd name="connsiteY30" fmla="*/ 18032 h 4768732"/>
              <a:gd name="connsiteX31" fmla="*/ 722152 w 3529139"/>
              <a:gd name="connsiteY31"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49662 w 3529139"/>
              <a:gd name="connsiteY16" fmla="*/ 3024734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6032 w 3529139"/>
              <a:gd name="connsiteY15" fmla="*/ 361784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59466 w 3529139"/>
              <a:gd name="connsiteY13" fmla="*/ 203489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080982 w 3529139"/>
              <a:gd name="connsiteY13" fmla="*/ 225005 h 4768732"/>
              <a:gd name="connsiteX14" fmla="*/ 3177784 w 3529139"/>
              <a:gd name="connsiteY14" fmla="*/ 986092 h 4768732"/>
              <a:gd name="connsiteX15" fmla="*/ 542174 w 3529139"/>
              <a:gd name="connsiteY15" fmla="*/ 3640994 h 4768732"/>
              <a:gd name="connsiteX16" fmla="*/ 219424 w 3529139"/>
              <a:gd name="connsiteY16" fmla="*/ 3371975 h 4768732"/>
              <a:gd name="connsiteX17" fmla="*/ 477654 w 3529139"/>
              <a:gd name="connsiteY17" fmla="*/ 3067879 h 4768732"/>
              <a:gd name="connsiteX18" fmla="*/ 2601315 w 3529139"/>
              <a:gd name="connsiteY18" fmla="*/ 944218 h 4768732"/>
              <a:gd name="connsiteX19" fmla="*/ 2434428 w 3529139"/>
              <a:gd name="connsiteY19" fmla="*/ 117593 h 4768732"/>
              <a:gd name="connsiteX20" fmla="*/ 2377780 w 3529139"/>
              <a:gd name="connsiteY20" fmla="*/ 0 h 4768732"/>
              <a:gd name="connsiteX21" fmla="*/ 722152 w 3529139"/>
              <a:gd name="connsiteY21" fmla="*/ 0 h 4768732"/>
              <a:gd name="connsiteX22" fmla="*/ 1745086 w 3529139"/>
              <a:gd name="connsiteY22" fmla="*/ 0 h 4768732"/>
              <a:gd name="connsiteX23" fmla="*/ 1802783 w 3529139"/>
              <a:gd name="connsiteY23" fmla="*/ 77157 h 4768732"/>
              <a:gd name="connsiteX24" fmla="*/ 2071681 w 3529139"/>
              <a:gd name="connsiteY24" fmla="*/ 957470 h 4768732"/>
              <a:gd name="connsiteX25" fmla="*/ 497189 w 3529139"/>
              <a:gd name="connsiteY25" fmla="*/ 2531962 h 4768732"/>
              <a:gd name="connsiteX26" fmla="*/ 220068 w 3529139"/>
              <a:gd name="connsiteY26" fmla="*/ 2245150 h 4768732"/>
              <a:gd name="connsiteX27" fmla="*/ 497704 w 3529139"/>
              <a:gd name="connsiteY27" fmla="*/ 1954696 h 4768732"/>
              <a:gd name="connsiteX28" fmla="*/ 1488304 w 3529139"/>
              <a:gd name="connsiteY28" fmla="*/ 964096 h 4768732"/>
              <a:gd name="connsiteX29" fmla="*/ 792278 w 3529139"/>
              <a:gd name="connsiteY29" fmla="*/ 18032 h 4768732"/>
              <a:gd name="connsiteX30" fmla="*/ 722152 w 3529139"/>
              <a:gd name="connsiteY30"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0 w 3529139"/>
              <a:gd name="connsiteY6" fmla="*/ 4112374 h 4768732"/>
              <a:gd name="connsiteX7" fmla="*/ 257447 w 3529139"/>
              <a:gd name="connsiteY7" fmla="*/ 4151665 h 4768732"/>
              <a:gd name="connsiteX8" fmla="*/ 573821 w 3529139"/>
              <a:gd name="connsiteY8" fmla="*/ 4167640 h 4768732"/>
              <a:gd name="connsiteX9" fmla="*/ 3529005 w 3529139"/>
              <a:gd name="connsiteY9" fmla="*/ 1993493 h 4768732"/>
              <a:gd name="connsiteX10" fmla="*/ 3529139 w 3529139"/>
              <a:gd name="connsiteY10" fmla="*/ 1992970 h 4768732"/>
              <a:gd name="connsiteX11" fmla="*/ 2377780 w 3529139"/>
              <a:gd name="connsiteY11" fmla="*/ 0 h 4768732"/>
              <a:gd name="connsiteX12" fmla="*/ 2984988 w 3529139"/>
              <a:gd name="connsiteY12" fmla="*/ 0 h 4768732"/>
              <a:gd name="connsiteX13" fmla="*/ 3177784 w 3529139"/>
              <a:gd name="connsiteY13" fmla="*/ 986092 h 4768732"/>
              <a:gd name="connsiteX14" fmla="*/ 542174 w 3529139"/>
              <a:gd name="connsiteY14" fmla="*/ 3640994 h 4768732"/>
              <a:gd name="connsiteX15" fmla="*/ 219424 w 3529139"/>
              <a:gd name="connsiteY15" fmla="*/ 3371975 h 4768732"/>
              <a:gd name="connsiteX16" fmla="*/ 477654 w 3529139"/>
              <a:gd name="connsiteY16" fmla="*/ 3067879 h 4768732"/>
              <a:gd name="connsiteX17" fmla="*/ 2601315 w 3529139"/>
              <a:gd name="connsiteY17" fmla="*/ 944218 h 4768732"/>
              <a:gd name="connsiteX18" fmla="*/ 2434428 w 3529139"/>
              <a:gd name="connsiteY18" fmla="*/ 117593 h 4768732"/>
              <a:gd name="connsiteX19" fmla="*/ 2377780 w 3529139"/>
              <a:gd name="connsiteY19" fmla="*/ 0 h 4768732"/>
              <a:gd name="connsiteX20" fmla="*/ 722152 w 3529139"/>
              <a:gd name="connsiteY20" fmla="*/ 0 h 4768732"/>
              <a:gd name="connsiteX21" fmla="*/ 1745086 w 3529139"/>
              <a:gd name="connsiteY21" fmla="*/ 0 h 4768732"/>
              <a:gd name="connsiteX22" fmla="*/ 1802783 w 3529139"/>
              <a:gd name="connsiteY22" fmla="*/ 77157 h 4768732"/>
              <a:gd name="connsiteX23" fmla="*/ 2071681 w 3529139"/>
              <a:gd name="connsiteY23" fmla="*/ 957470 h 4768732"/>
              <a:gd name="connsiteX24" fmla="*/ 497189 w 3529139"/>
              <a:gd name="connsiteY24" fmla="*/ 2531962 h 4768732"/>
              <a:gd name="connsiteX25" fmla="*/ 220068 w 3529139"/>
              <a:gd name="connsiteY25" fmla="*/ 2245150 h 4768732"/>
              <a:gd name="connsiteX26" fmla="*/ 497704 w 3529139"/>
              <a:gd name="connsiteY26" fmla="*/ 1954696 h 4768732"/>
              <a:gd name="connsiteX27" fmla="*/ 1488304 w 3529139"/>
              <a:gd name="connsiteY27" fmla="*/ 964096 h 4768732"/>
              <a:gd name="connsiteX28" fmla="*/ 792278 w 3529139"/>
              <a:gd name="connsiteY28" fmla="*/ 18032 h 4768732"/>
              <a:gd name="connsiteX29" fmla="*/ 722152 w 3529139"/>
              <a:gd name="connsiteY29" fmla="*/ 0 h 4768732"/>
              <a:gd name="connsiteX0" fmla="*/ 3529139 w 3529139"/>
              <a:gd name="connsiteY0" fmla="*/ 1992970 h 4768732"/>
              <a:gd name="connsiteX1" fmla="*/ 3529139 w 3529139"/>
              <a:gd name="connsiteY1" fmla="*/ 3300726 h 4768732"/>
              <a:gd name="connsiteX2" fmla="*/ 3447723 w 3529139"/>
              <a:gd name="connsiteY2" fmla="*/ 3409602 h 4768732"/>
              <a:gd name="connsiteX3" fmla="*/ 565748 w 3529139"/>
              <a:gd name="connsiteY3" fmla="*/ 4768732 h 4768732"/>
              <a:gd name="connsiteX4" fmla="*/ 183884 w 3529139"/>
              <a:gd name="connsiteY4" fmla="*/ 4749450 h 4768732"/>
              <a:gd name="connsiteX5" fmla="*/ 0 w 3529139"/>
              <a:gd name="connsiteY5" fmla="*/ 4726084 h 4768732"/>
              <a:gd name="connsiteX6" fmla="*/ 257447 w 3529139"/>
              <a:gd name="connsiteY6" fmla="*/ 4151665 h 4768732"/>
              <a:gd name="connsiteX7" fmla="*/ 573821 w 3529139"/>
              <a:gd name="connsiteY7" fmla="*/ 4167640 h 4768732"/>
              <a:gd name="connsiteX8" fmla="*/ 3529005 w 3529139"/>
              <a:gd name="connsiteY8" fmla="*/ 1993493 h 4768732"/>
              <a:gd name="connsiteX9" fmla="*/ 3529139 w 3529139"/>
              <a:gd name="connsiteY9" fmla="*/ 1992970 h 4768732"/>
              <a:gd name="connsiteX10" fmla="*/ 2377780 w 3529139"/>
              <a:gd name="connsiteY10" fmla="*/ 0 h 4768732"/>
              <a:gd name="connsiteX11" fmla="*/ 2984988 w 3529139"/>
              <a:gd name="connsiteY11" fmla="*/ 0 h 4768732"/>
              <a:gd name="connsiteX12" fmla="*/ 3177784 w 3529139"/>
              <a:gd name="connsiteY12" fmla="*/ 986092 h 4768732"/>
              <a:gd name="connsiteX13" fmla="*/ 542174 w 3529139"/>
              <a:gd name="connsiteY13" fmla="*/ 3640994 h 4768732"/>
              <a:gd name="connsiteX14" fmla="*/ 219424 w 3529139"/>
              <a:gd name="connsiteY14" fmla="*/ 3371975 h 4768732"/>
              <a:gd name="connsiteX15" fmla="*/ 477654 w 3529139"/>
              <a:gd name="connsiteY15" fmla="*/ 3067879 h 4768732"/>
              <a:gd name="connsiteX16" fmla="*/ 2601315 w 3529139"/>
              <a:gd name="connsiteY16" fmla="*/ 944218 h 4768732"/>
              <a:gd name="connsiteX17" fmla="*/ 2434428 w 3529139"/>
              <a:gd name="connsiteY17" fmla="*/ 117593 h 4768732"/>
              <a:gd name="connsiteX18" fmla="*/ 2377780 w 3529139"/>
              <a:gd name="connsiteY18" fmla="*/ 0 h 4768732"/>
              <a:gd name="connsiteX19" fmla="*/ 722152 w 3529139"/>
              <a:gd name="connsiteY19" fmla="*/ 0 h 4768732"/>
              <a:gd name="connsiteX20" fmla="*/ 1745086 w 3529139"/>
              <a:gd name="connsiteY20" fmla="*/ 0 h 4768732"/>
              <a:gd name="connsiteX21" fmla="*/ 1802783 w 3529139"/>
              <a:gd name="connsiteY21" fmla="*/ 77157 h 4768732"/>
              <a:gd name="connsiteX22" fmla="*/ 2071681 w 3529139"/>
              <a:gd name="connsiteY22" fmla="*/ 957470 h 4768732"/>
              <a:gd name="connsiteX23" fmla="*/ 497189 w 3529139"/>
              <a:gd name="connsiteY23" fmla="*/ 2531962 h 4768732"/>
              <a:gd name="connsiteX24" fmla="*/ 220068 w 3529139"/>
              <a:gd name="connsiteY24" fmla="*/ 2245150 h 4768732"/>
              <a:gd name="connsiteX25" fmla="*/ 497704 w 3529139"/>
              <a:gd name="connsiteY25" fmla="*/ 1954696 h 4768732"/>
              <a:gd name="connsiteX26" fmla="*/ 1488304 w 3529139"/>
              <a:gd name="connsiteY26" fmla="*/ 964096 h 4768732"/>
              <a:gd name="connsiteX27" fmla="*/ 792278 w 3529139"/>
              <a:gd name="connsiteY27" fmla="*/ 18032 h 4768732"/>
              <a:gd name="connsiteX28" fmla="*/ 722152 w 3529139"/>
              <a:gd name="connsiteY28" fmla="*/ 0 h 4768732"/>
              <a:gd name="connsiteX0" fmla="*/ 3551389 w 3551389"/>
              <a:gd name="connsiteY0" fmla="*/ 1992970 h 4768732"/>
              <a:gd name="connsiteX1" fmla="*/ 3551389 w 3551389"/>
              <a:gd name="connsiteY1" fmla="*/ 3300726 h 4768732"/>
              <a:gd name="connsiteX2" fmla="*/ 3469973 w 3551389"/>
              <a:gd name="connsiteY2" fmla="*/ 3409602 h 4768732"/>
              <a:gd name="connsiteX3" fmla="*/ 587998 w 3551389"/>
              <a:gd name="connsiteY3" fmla="*/ 4768732 h 4768732"/>
              <a:gd name="connsiteX4" fmla="*/ 206134 w 3551389"/>
              <a:gd name="connsiteY4" fmla="*/ 4749450 h 4768732"/>
              <a:gd name="connsiteX5" fmla="*/ 22250 w 3551389"/>
              <a:gd name="connsiteY5" fmla="*/ 4726084 h 4768732"/>
              <a:gd name="connsiteX6" fmla="*/ 279697 w 3551389"/>
              <a:gd name="connsiteY6" fmla="*/ 4151665 h 4768732"/>
              <a:gd name="connsiteX7" fmla="*/ 596071 w 3551389"/>
              <a:gd name="connsiteY7" fmla="*/ 4167640 h 4768732"/>
              <a:gd name="connsiteX8" fmla="*/ 3551255 w 3551389"/>
              <a:gd name="connsiteY8" fmla="*/ 1993493 h 4768732"/>
              <a:gd name="connsiteX9" fmla="*/ 3551389 w 3551389"/>
              <a:gd name="connsiteY9" fmla="*/ 1992970 h 4768732"/>
              <a:gd name="connsiteX10" fmla="*/ 2400030 w 3551389"/>
              <a:gd name="connsiteY10" fmla="*/ 0 h 4768732"/>
              <a:gd name="connsiteX11" fmla="*/ 3007238 w 3551389"/>
              <a:gd name="connsiteY11" fmla="*/ 0 h 4768732"/>
              <a:gd name="connsiteX12" fmla="*/ 3200034 w 3551389"/>
              <a:gd name="connsiteY12" fmla="*/ 986092 h 4768732"/>
              <a:gd name="connsiteX13" fmla="*/ 564424 w 3551389"/>
              <a:gd name="connsiteY13" fmla="*/ 3640994 h 4768732"/>
              <a:gd name="connsiteX14" fmla="*/ 241674 w 3551389"/>
              <a:gd name="connsiteY14" fmla="*/ 3371975 h 4768732"/>
              <a:gd name="connsiteX15" fmla="*/ 499904 w 3551389"/>
              <a:gd name="connsiteY15" fmla="*/ 3067879 h 4768732"/>
              <a:gd name="connsiteX16" fmla="*/ 2623565 w 3551389"/>
              <a:gd name="connsiteY16" fmla="*/ 944218 h 4768732"/>
              <a:gd name="connsiteX17" fmla="*/ 2456678 w 3551389"/>
              <a:gd name="connsiteY17" fmla="*/ 117593 h 4768732"/>
              <a:gd name="connsiteX18" fmla="*/ 2400030 w 3551389"/>
              <a:gd name="connsiteY18" fmla="*/ 0 h 4768732"/>
              <a:gd name="connsiteX19" fmla="*/ 744402 w 3551389"/>
              <a:gd name="connsiteY19" fmla="*/ 0 h 4768732"/>
              <a:gd name="connsiteX20" fmla="*/ 1767336 w 3551389"/>
              <a:gd name="connsiteY20" fmla="*/ 0 h 4768732"/>
              <a:gd name="connsiteX21" fmla="*/ 1825033 w 3551389"/>
              <a:gd name="connsiteY21" fmla="*/ 77157 h 4768732"/>
              <a:gd name="connsiteX22" fmla="*/ 2093931 w 3551389"/>
              <a:gd name="connsiteY22" fmla="*/ 957470 h 4768732"/>
              <a:gd name="connsiteX23" fmla="*/ 519439 w 3551389"/>
              <a:gd name="connsiteY23" fmla="*/ 2531962 h 4768732"/>
              <a:gd name="connsiteX24" fmla="*/ 242318 w 3551389"/>
              <a:gd name="connsiteY24" fmla="*/ 2245150 h 4768732"/>
              <a:gd name="connsiteX25" fmla="*/ 519954 w 3551389"/>
              <a:gd name="connsiteY25" fmla="*/ 1954696 h 4768732"/>
              <a:gd name="connsiteX26" fmla="*/ 1510554 w 3551389"/>
              <a:gd name="connsiteY26" fmla="*/ 964096 h 4768732"/>
              <a:gd name="connsiteX27" fmla="*/ 814528 w 3551389"/>
              <a:gd name="connsiteY27" fmla="*/ 18032 h 4768732"/>
              <a:gd name="connsiteX28" fmla="*/ 744402 w 3551389"/>
              <a:gd name="connsiteY28" fmla="*/ 0 h 4768732"/>
              <a:gd name="connsiteX0" fmla="*/ 3345255 w 3345255"/>
              <a:gd name="connsiteY0" fmla="*/ 1992970 h 4768732"/>
              <a:gd name="connsiteX1" fmla="*/ 3345255 w 3345255"/>
              <a:gd name="connsiteY1" fmla="*/ 3300726 h 4768732"/>
              <a:gd name="connsiteX2" fmla="*/ 3263839 w 3345255"/>
              <a:gd name="connsiteY2" fmla="*/ 3409602 h 4768732"/>
              <a:gd name="connsiteX3" fmla="*/ 381864 w 3345255"/>
              <a:gd name="connsiteY3" fmla="*/ 4768732 h 4768732"/>
              <a:gd name="connsiteX4" fmla="*/ 0 w 3345255"/>
              <a:gd name="connsiteY4" fmla="*/ 4749450 h 4768732"/>
              <a:gd name="connsiteX5" fmla="*/ 73563 w 3345255"/>
              <a:gd name="connsiteY5" fmla="*/ 4151665 h 4768732"/>
              <a:gd name="connsiteX6" fmla="*/ 389937 w 3345255"/>
              <a:gd name="connsiteY6" fmla="*/ 4167640 h 4768732"/>
              <a:gd name="connsiteX7" fmla="*/ 3345121 w 3345255"/>
              <a:gd name="connsiteY7" fmla="*/ 1993493 h 4768732"/>
              <a:gd name="connsiteX8" fmla="*/ 3345255 w 3345255"/>
              <a:gd name="connsiteY8" fmla="*/ 1992970 h 4768732"/>
              <a:gd name="connsiteX9" fmla="*/ 2193896 w 3345255"/>
              <a:gd name="connsiteY9" fmla="*/ 0 h 4768732"/>
              <a:gd name="connsiteX10" fmla="*/ 2801104 w 3345255"/>
              <a:gd name="connsiteY10" fmla="*/ 0 h 4768732"/>
              <a:gd name="connsiteX11" fmla="*/ 2993900 w 3345255"/>
              <a:gd name="connsiteY11" fmla="*/ 986092 h 4768732"/>
              <a:gd name="connsiteX12" fmla="*/ 358290 w 3345255"/>
              <a:gd name="connsiteY12" fmla="*/ 3640994 h 4768732"/>
              <a:gd name="connsiteX13" fmla="*/ 35540 w 3345255"/>
              <a:gd name="connsiteY13" fmla="*/ 3371975 h 4768732"/>
              <a:gd name="connsiteX14" fmla="*/ 293770 w 3345255"/>
              <a:gd name="connsiteY14" fmla="*/ 3067879 h 4768732"/>
              <a:gd name="connsiteX15" fmla="*/ 2417431 w 3345255"/>
              <a:gd name="connsiteY15" fmla="*/ 944218 h 4768732"/>
              <a:gd name="connsiteX16" fmla="*/ 2250544 w 3345255"/>
              <a:gd name="connsiteY16" fmla="*/ 117593 h 4768732"/>
              <a:gd name="connsiteX17" fmla="*/ 2193896 w 3345255"/>
              <a:gd name="connsiteY17" fmla="*/ 0 h 4768732"/>
              <a:gd name="connsiteX18" fmla="*/ 538268 w 3345255"/>
              <a:gd name="connsiteY18" fmla="*/ 0 h 4768732"/>
              <a:gd name="connsiteX19" fmla="*/ 1561202 w 3345255"/>
              <a:gd name="connsiteY19" fmla="*/ 0 h 4768732"/>
              <a:gd name="connsiteX20" fmla="*/ 1618899 w 3345255"/>
              <a:gd name="connsiteY20" fmla="*/ 77157 h 4768732"/>
              <a:gd name="connsiteX21" fmla="*/ 1887797 w 3345255"/>
              <a:gd name="connsiteY21" fmla="*/ 957470 h 4768732"/>
              <a:gd name="connsiteX22" fmla="*/ 313305 w 3345255"/>
              <a:gd name="connsiteY22" fmla="*/ 2531962 h 4768732"/>
              <a:gd name="connsiteX23" fmla="*/ 36184 w 3345255"/>
              <a:gd name="connsiteY23" fmla="*/ 2245150 h 4768732"/>
              <a:gd name="connsiteX24" fmla="*/ 313820 w 3345255"/>
              <a:gd name="connsiteY24" fmla="*/ 1954696 h 4768732"/>
              <a:gd name="connsiteX25" fmla="*/ 1304420 w 3345255"/>
              <a:gd name="connsiteY25" fmla="*/ 964096 h 4768732"/>
              <a:gd name="connsiteX26" fmla="*/ 608394 w 3345255"/>
              <a:gd name="connsiteY26" fmla="*/ 18032 h 4768732"/>
              <a:gd name="connsiteX27" fmla="*/ 538268 w 3345255"/>
              <a:gd name="connsiteY27" fmla="*/ 0 h 4768732"/>
              <a:gd name="connsiteX0" fmla="*/ 3318819 w 3318819"/>
              <a:gd name="connsiteY0" fmla="*/ 1992970 h 4784517"/>
              <a:gd name="connsiteX1" fmla="*/ 3318819 w 3318819"/>
              <a:gd name="connsiteY1" fmla="*/ 3300726 h 4784517"/>
              <a:gd name="connsiteX2" fmla="*/ 3237403 w 3318819"/>
              <a:gd name="connsiteY2" fmla="*/ 3409602 h 4784517"/>
              <a:gd name="connsiteX3" fmla="*/ 355428 w 3318819"/>
              <a:gd name="connsiteY3" fmla="*/ 4768732 h 4784517"/>
              <a:gd name="connsiteX4" fmla="*/ 47127 w 3318819"/>
              <a:gd name="connsiteY4" fmla="*/ 4151665 h 4784517"/>
              <a:gd name="connsiteX5" fmla="*/ 363501 w 3318819"/>
              <a:gd name="connsiteY5" fmla="*/ 4167640 h 4784517"/>
              <a:gd name="connsiteX6" fmla="*/ 3318685 w 3318819"/>
              <a:gd name="connsiteY6" fmla="*/ 1993493 h 4784517"/>
              <a:gd name="connsiteX7" fmla="*/ 3318819 w 3318819"/>
              <a:gd name="connsiteY7" fmla="*/ 1992970 h 4784517"/>
              <a:gd name="connsiteX8" fmla="*/ 2167460 w 3318819"/>
              <a:gd name="connsiteY8" fmla="*/ 0 h 4784517"/>
              <a:gd name="connsiteX9" fmla="*/ 2774668 w 3318819"/>
              <a:gd name="connsiteY9" fmla="*/ 0 h 4784517"/>
              <a:gd name="connsiteX10" fmla="*/ 2967464 w 3318819"/>
              <a:gd name="connsiteY10" fmla="*/ 986092 h 4784517"/>
              <a:gd name="connsiteX11" fmla="*/ 331854 w 3318819"/>
              <a:gd name="connsiteY11" fmla="*/ 3640994 h 4784517"/>
              <a:gd name="connsiteX12" fmla="*/ 9104 w 3318819"/>
              <a:gd name="connsiteY12" fmla="*/ 3371975 h 4784517"/>
              <a:gd name="connsiteX13" fmla="*/ 267334 w 3318819"/>
              <a:gd name="connsiteY13" fmla="*/ 3067879 h 4784517"/>
              <a:gd name="connsiteX14" fmla="*/ 2390995 w 3318819"/>
              <a:gd name="connsiteY14" fmla="*/ 944218 h 4784517"/>
              <a:gd name="connsiteX15" fmla="*/ 2224108 w 3318819"/>
              <a:gd name="connsiteY15" fmla="*/ 117593 h 4784517"/>
              <a:gd name="connsiteX16" fmla="*/ 2167460 w 3318819"/>
              <a:gd name="connsiteY16" fmla="*/ 0 h 4784517"/>
              <a:gd name="connsiteX17" fmla="*/ 511832 w 3318819"/>
              <a:gd name="connsiteY17" fmla="*/ 0 h 4784517"/>
              <a:gd name="connsiteX18" fmla="*/ 1534766 w 3318819"/>
              <a:gd name="connsiteY18" fmla="*/ 0 h 4784517"/>
              <a:gd name="connsiteX19" fmla="*/ 1592463 w 3318819"/>
              <a:gd name="connsiteY19" fmla="*/ 77157 h 4784517"/>
              <a:gd name="connsiteX20" fmla="*/ 1861361 w 3318819"/>
              <a:gd name="connsiteY20" fmla="*/ 957470 h 4784517"/>
              <a:gd name="connsiteX21" fmla="*/ 286869 w 3318819"/>
              <a:gd name="connsiteY21" fmla="*/ 2531962 h 4784517"/>
              <a:gd name="connsiteX22" fmla="*/ 9748 w 3318819"/>
              <a:gd name="connsiteY22" fmla="*/ 2245150 h 4784517"/>
              <a:gd name="connsiteX23" fmla="*/ 287384 w 3318819"/>
              <a:gd name="connsiteY23" fmla="*/ 1954696 h 4784517"/>
              <a:gd name="connsiteX24" fmla="*/ 1277984 w 3318819"/>
              <a:gd name="connsiteY24" fmla="*/ 964096 h 4784517"/>
              <a:gd name="connsiteX25" fmla="*/ 581958 w 3318819"/>
              <a:gd name="connsiteY25" fmla="*/ 18032 h 4784517"/>
              <a:gd name="connsiteX26" fmla="*/ 511832 w 3318819"/>
              <a:gd name="connsiteY26" fmla="*/ 0 h 4784517"/>
              <a:gd name="connsiteX0" fmla="*/ 3336053 w 3336053"/>
              <a:gd name="connsiteY0" fmla="*/ 1992970 h 4812068"/>
              <a:gd name="connsiteX1" fmla="*/ 3336053 w 3336053"/>
              <a:gd name="connsiteY1" fmla="*/ 3300726 h 4812068"/>
              <a:gd name="connsiteX2" fmla="*/ 3254637 w 3336053"/>
              <a:gd name="connsiteY2" fmla="*/ 3409602 h 4812068"/>
              <a:gd name="connsiteX3" fmla="*/ 372662 w 3336053"/>
              <a:gd name="connsiteY3" fmla="*/ 4768732 h 4812068"/>
              <a:gd name="connsiteX4" fmla="*/ 37467 w 3336053"/>
              <a:gd name="connsiteY4" fmla="*/ 4447500 h 4812068"/>
              <a:gd name="connsiteX5" fmla="*/ 380735 w 3336053"/>
              <a:gd name="connsiteY5" fmla="*/ 4167640 h 4812068"/>
              <a:gd name="connsiteX6" fmla="*/ 3335919 w 3336053"/>
              <a:gd name="connsiteY6" fmla="*/ 1993493 h 4812068"/>
              <a:gd name="connsiteX7" fmla="*/ 3336053 w 3336053"/>
              <a:gd name="connsiteY7" fmla="*/ 1992970 h 4812068"/>
              <a:gd name="connsiteX8" fmla="*/ 2184694 w 3336053"/>
              <a:gd name="connsiteY8" fmla="*/ 0 h 4812068"/>
              <a:gd name="connsiteX9" fmla="*/ 2791902 w 3336053"/>
              <a:gd name="connsiteY9" fmla="*/ 0 h 4812068"/>
              <a:gd name="connsiteX10" fmla="*/ 2984698 w 3336053"/>
              <a:gd name="connsiteY10" fmla="*/ 986092 h 4812068"/>
              <a:gd name="connsiteX11" fmla="*/ 349088 w 3336053"/>
              <a:gd name="connsiteY11" fmla="*/ 3640994 h 4812068"/>
              <a:gd name="connsiteX12" fmla="*/ 26338 w 3336053"/>
              <a:gd name="connsiteY12" fmla="*/ 3371975 h 4812068"/>
              <a:gd name="connsiteX13" fmla="*/ 284568 w 3336053"/>
              <a:gd name="connsiteY13" fmla="*/ 3067879 h 4812068"/>
              <a:gd name="connsiteX14" fmla="*/ 2408229 w 3336053"/>
              <a:gd name="connsiteY14" fmla="*/ 944218 h 4812068"/>
              <a:gd name="connsiteX15" fmla="*/ 2241342 w 3336053"/>
              <a:gd name="connsiteY15" fmla="*/ 117593 h 4812068"/>
              <a:gd name="connsiteX16" fmla="*/ 2184694 w 3336053"/>
              <a:gd name="connsiteY16" fmla="*/ 0 h 4812068"/>
              <a:gd name="connsiteX17" fmla="*/ 529066 w 3336053"/>
              <a:gd name="connsiteY17" fmla="*/ 0 h 4812068"/>
              <a:gd name="connsiteX18" fmla="*/ 1552000 w 3336053"/>
              <a:gd name="connsiteY18" fmla="*/ 0 h 4812068"/>
              <a:gd name="connsiteX19" fmla="*/ 1609697 w 3336053"/>
              <a:gd name="connsiteY19" fmla="*/ 77157 h 4812068"/>
              <a:gd name="connsiteX20" fmla="*/ 1878595 w 3336053"/>
              <a:gd name="connsiteY20" fmla="*/ 957470 h 4812068"/>
              <a:gd name="connsiteX21" fmla="*/ 304103 w 3336053"/>
              <a:gd name="connsiteY21" fmla="*/ 2531962 h 4812068"/>
              <a:gd name="connsiteX22" fmla="*/ 26982 w 3336053"/>
              <a:gd name="connsiteY22" fmla="*/ 2245150 h 4812068"/>
              <a:gd name="connsiteX23" fmla="*/ 304618 w 3336053"/>
              <a:gd name="connsiteY23" fmla="*/ 1954696 h 4812068"/>
              <a:gd name="connsiteX24" fmla="*/ 1295218 w 3336053"/>
              <a:gd name="connsiteY24" fmla="*/ 964096 h 4812068"/>
              <a:gd name="connsiteX25" fmla="*/ 599192 w 3336053"/>
              <a:gd name="connsiteY25" fmla="*/ 18032 h 4812068"/>
              <a:gd name="connsiteX26" fmla="*/ 529066 w 3336053"/>
              <a:gd name="connsiteY26" fmla="*/ 0 h 4812068"/>
              <a:gd name="connsiteX0" fmla="*/ 3378087 w 3378087"/>
              <a:gd name="connsiteY0" fmla="*/ 1992970 h 4804894"/>
              <a:gd name="connsiteX1" fmla="*/ 3378087 w 3378087"/>
              <a:gd name="connsiteY1" fmla="*/ 3300726 h 4804894"/>
              <a:gd name="connsiteX2" fmla="*/ 3296671 w 3378087"/>
              <a:gd name="connsiteY2" fmla="*/ 3409602 h 4804894"/>
              <a:gd name="connsiteX3" fmla="*/ 414696 w 3378087"/>
              <a:gd name="connsiteY3" fmla="*/ 4768732 h 4804894"/>
              <a:gd name="connsiteX4" fmla="*/ 79501 w 3378087"/>
              <a:gd name="connsiteY4" fmla="*/ 4447500 h 4804894"/>
              <a:gd name="connsiteX5" fmla="*/ 422769 w 3378087"/>
              <a:gd name="connsiteY5" fmla="*/ 4167640 h 4804894"/>
              <a:gd name="connsiteX6" fmla="*/ 3377953 w 3378087"/>
              <a:gd name="connsiteY6" fmla="*/ 1993493 h 4804894"/>
              <a:gd name="connsiteX7" fmla="*/ 3378087 w 3378087"/>
              <a:gd name="connsiteY7" fmla="*/ 1992970 h 4804894"/>
              <a:gd name="connsiteX8" fmla="*/ 2226728 w 3378087"/>
              <a:gd name="connsiteY8" fmla="*/ 0 h 4804894"/>
              <a:gd name="connsiteX9" fmla="*/ 2833936 w 3378087"/>
              <a:gd name="connsiteY9" fmla="*/ 0 h 4804894"/>
              <a:gd name="connsiteX10" fmla="*/ 3026732 w 3378087"/>
              <a:gd name="connsiteY10" fmla="*/ 986092 h 4804894"/>
              <a:gd name="connsiteX11" fmla="*/ 391122 w 3378087"/>
              <a:gd name="connsiteY11" fmla="*/ 3640994 h 4804894"/>
              <a:gd name="connsiteX12" fmla="*/ 68372 w 3378087"/>
              <a:gd name="connsiteY12" fmla="*/ 3371975 h 4804894"/>
              <a:gd name="connsiteX13" fmla="*/ 326602 w 3378087"/>
              <a:gd name="connsiteY13" fmla="*/ 3067879 h 4804894"/>
              <a:gd name="connsiteX14" fmla="*/ 2450263 w 3378087"/>
              <a:gd name="connsiteY14" fmla="*/ 944218 h 4804894"/>
              <a:gd name="connsiteX15" fmla="*/ 2283376 w 3378087"/>
              <a:gd name="connsiteY15" fmla="*/ 117593 h 4804894"/>
              <a:gd name="connsiteX16" fmla="*/ 2226728 w 3378087"/>
              <a:gd name="connsiteY16" fmla="*/ 0 h 4804894"/>
              <a:gd name="connsiteX17" fmla="*/ 571100 w 3378087"/>
              <a:gd name="connsiteY17" fmla="*/ 0 h 4804894"/>
              <a:gd name="connsiteX18" fmla="*/ 1594034 w 3378087"/>
              <a:gd name="connsiteY18" fmla="*/ 0 h 4804894"/>
              <a:gd name="connsiteX19" fmla="*/ 1651731 w 3378087"/>
              <a:gd name="connsiteY19" fmla="*/ 77157 h 4804894"/>
              <a:gd name="connsiteX20" fmla="*/ 1920629 w 3378087"/>
              <a:gd name="connsiteY20" fmla="*/ 957470 h 4804894"/>
              <a:gd name="connsiteX21" fmla="*/ 346137 w 3378087"/>
              <a:gd name="connsiteY21" fmla="*/ 2531962 h 4804894"/>
              <a:gd name="connsiteX22" fmla="*/ 69016 w 3378087"/>
              <a:gd name="connsiteY22" fmla="*/ 2245150 h 4804894"/>
              <a:gd name="connsiteX23" fmla="*/ 346652 w 3378087"/>
              <a:gd name="connsiteY23" fmla="*/ 1954696 h 4804894"/>
              <a:gd name="connsiteX24" fmla="*/ 1337252 w 3378087"/>
              <a:gd name="connsiteY24" fmla="*/ 964096 h 4804894"/>
              <a:gd name="connsiteX25" fmla="*/ 641226 w 3378087"/>
              <a:gd name="connsiteY25" fmla="*/ 18032 h 4804894"/>
              <a:gd name="connsiteX26" fmla="*/ 571100 w 3378087"/>
              <a:gd name="connsiteY26" fmla="*/ 0 h 4804894"/>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9248 w 3339248"/>
              <a:gd name="connsiteY0" fmla="*/ 1992970 h 4814442"/>
              <a:gd name="connsiteX1" fmla="*/ 3339248 w 3339248"/>
              <a:gd name="connsiteY1" fmla="*/ 3300726 h 4814442"/>
              <a:gd name="connsiteX2" fmla="*/ 3257832 w 3339248"/>
              <a:gd name="connsiteY2" fmla="*/ 3409602 h 4814442"/>
              <a:gd name="connsiteX3" fmla="*/ 375857 w 3339248"/>
              <a:gd name="connsiteY3" fmla="*/ 4768732 h 4814442"/>
              <a:gd name="connsiteX4" fmla="*/ 40662 w 3339248"/>
              <a:gd name="connsiteY4" fmla="*/ 4447500 h 4814442"/>
              <a:gd name="connsiteX5" fmla="*/ 383930 w 3339248"/>
              <a:gd name="connsiteY5" fmla="*/ 4167640 h 4814442"/>
              <a:gd name="connsiteX6" fmla="*/ 3339114 w 3339248"/>
              <a:gd name="connsiteY6" fmla="*/ 1993493 h 4814442"/>
              <a:gd name="connsiteX7" fmla="*/ 3339248 w 3339248"/>
              <a:gd name="connsiteY7" fmla="*/ 1992970 h 4814442"/>
              <a:gd name="connsiteX8" fmla="*/ 2187889 w 3339248"/>
              <a:gd name="connsiteY8" fmla="*/ 0 h 4814442"/>
              <a:gd name="connsiteX9" fmla="*/ 2795097 w 3339248"/>
              <a:gd name="connsiteY9" fmla="*/ 0 h 4814442"/>
              <a:gd name="connsiteX10" fmla="*/ 2987893 w 3339248"/>
              <a:gd name="connsiteY10" fmla="*/ 986092 h 4814442"/>
              <a:gd name="connsiteX11" fmla="*/ 352283 w 3339248"/>
              <a:gd name="connsiteY11" fmla="*/ 3640994 h 4814442"/>
              <a:gd name="connsiteX12" fmla="*/ 29533 w 3339248"/>
              <a:gd name="connsiteY12" fmla="*/ 3371975 h 4814442"/>
              <a:gd name="connsiteX13" fmla="*/ 287763 w 3339248"/>
              <a:gd name="connsiteY13" fmla="*/ 3067879 h 4814442"/>
              <a:gd name="connsiteX14" fmla="*/ 2411424 w 3339248"/>
              <a:gd name="connsiteY14" fmla="*/ 944218 h 4814442"/>
              <a:gd name="connsiteX15" fmla="*/ 2244537 w 3339248"/>
              <a:gd name="connsiteY15" fmla="*/ 117593 h 4814442"/>
              <a:gd name="connsiteX16" fmla="*/ 2187889 w 3339248"/>
              <a:gd name="connsiteY16" fmla="*/ 0 h 4814442"/>
              <a:gd name="connsiteX17" fmla="*/ 532261 w 3339248"/>
              <a:gd name="connsiteY17" fmla="*/ 0 h 4814442"/>
              <a:gd name="connsiteX18" fmla="*/ 1555195 w 3339248"/>
              <a:gd name="connsiteY18" fmla="*/ 0 h 4814442"/>
              <a:gd name="connsiteX19" fmla="*/ 1612892 w 3339248"/>
              <a:gd name="connsiteY19" fmla="*/ 77157 h 4814442"/>
              <a:gd name="connsiteX20" fmla="*/ 1881790 w 3339248"/>
              <a:gd name="connsiteY20" fmla="*/ 957470 h 4814442"/>
              <a:gd name="connsiteX21" fmla="*/ 307298 w 3339248"/>
              <a:gd name="connsiteY21" fmla="*/ 2531962 h 4814442"/>
              <a:gd name="connsiteX22" fmla="*/ 30177 w 3339248"/>
              <a:gd name="connsiteY22" fmla="*/ 2245150 h 4814442"/>
              <a:gd name="connsiteX23" fmla="*/ 307813 w 3339248"/>
              <a:gd name="connsiteY23" fmla="*/ 1954696 h 4814442"/>
              <a:gd name="connsiteX24" fmla="*/ 1298413 w 3339248"/>
              <a:gd name="connsiteY24" fmla="*/ 964096 h 4814442"/>
              <a:gd name="connsiteX25" fmla="*/ 602387 w 3339248"/>
              <a:gd name="connsiteY25" fmla="*/ 18032 h 4814442"/>
              <a:gd name="connsiteX26" fmla="*/ 532261 w 3339248"/>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32179 w 3332179"/>
              <a:gd name="connsiteY0" fmla="*/ 1992970 h 4814442"/>
              <a:gd name="connsiteX1" fmla="*/ 3332179 w 3332179"/>
              <a:gd name="connsiteY1" fmla="*/ 3300726 h 4814442"/>
              <a:gd name="connsiteX2" fmla="*/ 3250763 w 3332179"/>
              <a:gd name="connsiteY2" fmla="*/ 3409602 h 4814442"/>
              <a:gd name="connsiteX3" fmla="*/ 368788 w 3332179"/>
              <a:gd name="connsiteY3" fmla="*/ 4768732 h 4814442"/>
              <a:gd name="connsiteX4" fmla="*/ 33593 w 3332179"/>
              <a:gd name="connsiteY4" fmla="*/ 4447500 h 4814442"/>
              <a:gd name="connsiteX5" fmla="*/ 376861 w 3332179"/>
              <a:gd name="connsiteY5" fmla="*/ 4167640 h 4814442"/>
              <a:gd name="connsiteX6" fmla="*/ 3332045 w 3332179"/>
              <a:gd name="connsiteY6" fmla="*/ 1993493 h 4814442"/>
              <a:gd name="connsiteX7" fmla="*/ 3332179 w 3332179"/>
              <a:gd name="connsiteY7" fmla="*/ 1992970 h 4814442"/>
              <a:gd name="connsiteX8" fmla="*/ 2180820 w 3332179"/>
              <a:gd name="connsiteY8" fmla="*/ 0 h 4814442"/>
              <a:gd name="connsiteX9" fmla="*/ 2788028 w 3332179"/>
              <a:gd name="connsiteY9" fmla="*/ 0 h 4814442"/>
              <a:gd name="connsiteX10" fmla="*/ 2980824 w 3332179"/>
              <a:gd name="connsiteY10" fmla="*/ 986092 h 4814442"/>
              <a:gd name="connsiteX11" fmla="*/ 345214 w 3332179"/>
              <a:gd name="connsiteY11" fmla="*/ 3640994 h 4814442"/>
              <a:gd name="connsiteX12" fmla="*/ 22464 w 3332179"/>
              <a:gd name="connsiteY12" fmla="*/ 3371975 h 4814442"/>
              <a:gd name="connsiteX13" fmla="*/ 280694 w 3332179"/>
              <a:gd name="connsiteY13" fmla="*/ 3067879 h 4814442"/>
              <a:gd name="connsiteX14" fmla="*/ 2404355 w 3332179"/>
              <a:gd name="connsiteY14" fmla="*/ 944218 h 4814442"/>
              <a:gd name="connsiteX15" fmla="*/ 2237468 w 3332179"/>
              <a:gd name="connsiteY15" fmla="*/ 117593 h 4814442"/>
              <a:gd name="connsiteX16" fmla="*/ 2180820 w 3332179"/>
              <a:gd name="connsiteY16" fmla="*/ 0 h 4814442"/>
              <a:gd name="connsiteX17" fmla="*/ 525192 w 3332179"/>
              <a:gd name="connsiteY17" fmla="*/ 0 h 4814442"/>
              <a:gd name="connsiteX18" fmla="*/ 1548126 w 3332179"/>
              <a:gd name="connsiteY18" fmla="*/ 0 h 4814442"/>
              <a:gd name="connsiteX19" fmla="*/ 1605823 w 3332179"/>
              <a:gd name="connsiteY19" fmla="*/ 77157 h 4814442"/>
              <a:gd name="connsiteX20" fmla="*/ 1874721 w 3332179"/>
              <a:gd name="connsiteY20" fmla="*/ 957470 h 4814442"/>
              <a:gd name="connsiteX21" fmla="*/ 300229 w 3332179"/>
              <a:gd name="connsiteY21" fmla="*/ 2531962 h 4814442"/>
              <a:gd name="connsiteX22" fmla="*/ 23108 w 3332179"/>
              <a:gd name="connsiteY22" fmla="*/ 2245150 h 4814442"/>
              <a:gd name="connsiteX23" fmla="*/ 300744 w 3332179"/>
              <a:gd name="connsiteY23" fmla="*/ 1954696 h 4814442"/>
              <a:gd name="connsiteX24" fmla="*/ 1291344 w 3332179"/>
              <a:gd name="connsiteY24" fmla="*/ 964096 h 4814442"/>
              <a:gd name="connsiteX25" fmla="*/ 595318 w 3332179"/>
              <a:gd name="connsiteY25" fmla="*/ 18032 h 4814442"/>
              <a:gd name="connsiteX26" fmla="*/ 525192 w 3332179"/>
              <a:gd name="connsiteY26" fmla="*/ 0 h 4814442"/>
              <a:gd name="connsiteX0" fmla="*/ 3341060 w 3341060"/>
              <a:gd name="connsiteY0" fmla="*/ 1992970 h 4768822"/>
              <a:gd name="connsiteX1" fmla="*/ 3341060 w 3341060"/>
              <a:gd name="connsiteY1" fmla="*/ 3300726 h 4768822"/>
              <a:gd name="connsiteX2" fmla="*/ 3259644 w 3341060"/>
              <a:gd name="connsiteY2" fmla="*/ 3409602 h 4768822"/>
              <a:gd name="connsiteX3" fmla="*/ 377669 w 3341060"/>
              <a:gd name="connsiteY3" fmla="*/ 4768732 h 4768822"/>
              <a:gd name="connsiteX4" fmla="*/ 42474 w 3341060"/>
              <a:gd name="connsiteY4" fmla="*/ 4447500 h 4768822"/>
              <a:gd name="connsiteX5" fmla="*/ 385742 w 3341060"/>
              <a:gd name="connsiteY5" fmla="*/ 4167640 h 4768822"/>
              <a:gd name="connsiteX6" fmla="*/ 3340926 w 3341060"/>
              <a:gd name="connsiteY6" fmla="*/ 1993493 h 4768822"/>
              <a:gd name="connsiteX7" fmla="*/ 3341060 w 3341060"/>
              <a:gd name="connsiteY7" fmla="*/ 1992970 h 4768822"/>
              <a:gd name="connsiteX8" fmla="*/ 2189701 w 3341060"/>
              <a:gd name="connsiteY8" fmla="*/ 0 h 4768822"/>
              <a:gd name="connsiteX9" fmla="*/ 2796909 w 3341060"/>
              <a:gd name="connsiteY9" fmla="*/ 0 h 4768822"/>
              <a:gd name="connsiteX10" fmla="*/ 2989705 w 3341060"/>
              <a:gd name="connsiteY10" fmla="*/ 986092 h 4768822"/>
              <a:gd name="connsiteX11" fmla="*/ 354095 w 3341060"/>
              <a:gd name="connsiteY11" fmla="*/ 3640994 h 4768822"/>
              <a:gd name="connsiteX12" fmla="*/ 31345 w 3341060"/>
              <a:gd name="connsiteY12" fmla="*/ 3371975 h 4768822"/>
              <a:gd name="connsiteX13" fmla="*/ 289575 w 3341060"/>
              <a:gd name="connsiteY13" fmla="*/ 3067879 h 4768822"/>
              <a:gd name="connsiteX14" fmla="*/ 2413236 w 3341060"/>
              <a:gd name="connsiteY14" fmla="*/ 944218 h 4768822"/>
              <a:gd name="connsiteX15" fmla="*/ 2246349 w 3341060"/>
              <a:gd name="connsiteY15" fmla="*/ 117593 h 4768822"/>
              <a:gd name="connsiteX16" fmla="*/ 2189701 w 3341060"/>
              <a:gd name="connsiteY16" fmla="*/ 0 h 4768822"/>
              <a:gd name="connsiteX17" fmla="*/ 534073 w 3341060"/>
              <a:gd name="connsiteY17" fmla="*/ 0 h 4768822"/>
              <a:gd name="connsiteX18" fmla="*/ 1557007 w 3341060"/>
              <a:gd name="connsiteY18" fmla="*/ 0 h 4768822"/>
              <a:gd name="connsiteX19" fmla="*/ 1614704 w 3341060"/>
              <a:gd name="connsiteY19" fmla="*/ 77157 h 4768822"/>
              <a:gd name="connsiteX20" fmla="*/ 1883602 w 3341060"/>
              <a:gd name="connsiteY20" fmla="*/ 957470 h 4768822"/>
              <a:gd name="connsiteX21" fmla="*/ 309110 w 3341060"/>
              <a:gd name="connsiteY21" fmla="*/ 2531962 h 4768822"/>
              <a:gd name="connsiteX22" fmla="*/ 31989 w 3341060"/>
              <a:gd name="connsiteY22" fmla="*/ 2245150 h 4768822"/>
              <a:gd name="connsiteX23" fmla="*/ 309625 w 3341060"/>
              <a:gd name="connsiteY23" fmla="*/ 1954696 h 4768822"/>
              <a:gd name="connsiteX24" fmla="*/ 1300225 w 3341060"/>
              <a:gd name="connsiteY24" fmla="*/ 964096 h 4768822"/>
              <a:gd name="connsiteX25" fmla="*/ 604199 w 3341060"/>
              <a:gd name="connsiteY25" fmla="*/ 18032 h 4768822"/>
              <a:gd name="connsiteX26" fmla="*/ 534073 w 3341060"/>
              <a:gd name="connsiteY26" fmla="*/ 0 h 4768822"/>
              <a:gd name="connsiteX0" fmla="*/ 3311075 w 3311075"/>
              <a:gd name="connsiteY0" fmla="*/ 1992970 h 4768822"/>
              <a:gd name="connsiteX1" fmla="*/ 3311075 w 3311075"/>
              <a:gd name="connsiteY1" fmla="*/ 3300726 h 4768822"/>
              <a:gd name="connsiteX2" fmla="*/ 3229659 w 3311075"/>
              <a:gd name="connsiteY2" fmla="*/ 3409602 h 4768822"/>
              <a:gd name="connsiteX3" fmla="*/ 347684 w 3311075"/>
              <a:gd name="connsiteY3" fmla="*/ 4768732 h 4768822"/>
              <a:gd name="connsiteX4" fmla="*/ 12489 w 3311075"/>
              <a:gd name="connsiteY4" fmla="*/ 4447500 h 4768822"/>
              <a:gd name="connsiteX5" fmla="*/ 355757 w 3311075"/>
              <a:gd name="connsiteY5" fmla="*/ 4167640 h 4768822"/>
              <a:gd name="connsiteX6" fmla="*/ 3310941 w 3311075"/>
              <a:gd name="connsiteY6" fmla="*/ 1993493 h 4768822"/>
              <a:gd name="connsiteX7" fmla="*/ 3311075 w 3311075"/>
              <a:gd name="connsiteY7" fmla="*/ 1992970 h 4768822"/>
              <a:gd name="connsiteX8" fmla="*/ 2159716 w 3311075"/>
              <a:gd name="connsiteY8" fmla="*/ 0 h 4768822"/>
              <a:gd name="connsiteX9" fmla="*/ 2766924 w 3311075"/>
              <a:gd name="connsiteY9" fmla="*/ 0 h 4768822"/>
              <a:gd name="connsiteX10" fmla="*/ 2959720 w 3311075"/>
              <a:gd name="connsiteY10" fmla="*/ 986092 h 4768822"/>
              <a:gd name="connsiteX11" fmla="*/ 324110 w 3311075"/>
              <a:gd name="connsiteY11" fmla="*/ 3640994 h 4768822"/>
              <a:gd name="connsiteX12" fmla="*/ 1360 w 3311075"/>
              <a:gd name="connsiteY12" fmla="*/ 3371975 h 4768822"/>
              <a:gd name="connsiteX13" fmla="*/ 259590 w 3311075"/>
              <a:gd name="connsiteY13" fmla="*/ 3067879 h 4768822"/>
              <a:gd name="connsiteX14" fmla="*/ 2383251 w 3311075"/>
              <a:gd name="connsiteY14" fmla="*/ 944218 h 4768822"/>
              <a:gd name="connsiteX15" fmla="*/ 2216364 w 3311075"/>
              <a:gd name="connsiteY15" fmla="*/ 117593 h 4768822"/>
              <a:gd name="connsiteX16" fmla="*/ 2159716 w 3311075"/>
              <a:gd name="connsiteY16" fmla="*/ 0 h 4768822"/>
              <a:gd name="connsiteX17" fmla="*/ 504088 w 3311075"/>
              <a:gd name="connsiteY17" fmla="*/ 0 h 4768822"/>
              <a:gd name="connsiteX18" fmla="*/ 1527022 w 3311075"/>
              <a:gd name="connsiteY18" fmla="*/ 0 h 4768822"/>
              <a:gd name="connsiteX19" fmla="*/ 1584719 w 3311075"/>
              <a:gd name="connsiteY19" fmla="*/ 77157 h 4768822"/>
              <a:gd name="connsiteX20" fmla="*/ 1853617 w 3311075"/>
              <a:gd name="connsiteY20" fmla="*/ 957470 h 4768822"/>
              <a:gd name="connsiteX21" fmla="*/ 279125 w 3311075"/>
              <a:gd name="connsiteY21" fmla="*/ 2531962 h 4768822"/>
              <a:gd name="connsiteX22" fmla="*/ 2004 w 3311075"/>
              <a:gd name="connsiteY22" fmla="*/ 2245150 h 4768822"/>
              <a:gd name="connsiteX23" fmla="*/ 279640 w 3311075"/>
              <a:gd name="connsiteY23" fmla="*/ 1954696 h 4768822"/>
              <a:gd name="connsiteX24" fmla="*/ 1270240 w 3311075"/>
              <a:gd name="connsiteY24" fmla="*/ 964096 h 4768822"/>
              <a:gd name="connsiteX25" fmla="*/ 574214 w 3311075"/>
              <a:gd name="connsiteY25" fmla="*/ 18032 h 4768822"/>
              <a:gd name="connsiteX26" fmla="*/ 504088 w 3311075"/>
              <a:gd name="connsiteY26" fmla="*/ 0 h 4768822"/>
              <a:gd name="connsiteX0" fmla="*/ 3342827 w 3342827"/>
              <a:gd name="connsiteY0" fmla="*/ 1992970 h 4816965"/>
              <a:gd name="connsiteX1" fmla="*/ 3342827 w 3342827"/>
              <a:gd name="connsiteY1" fmla="*/ 3300726 h 4816965"/>
              <a:gd name="connsiteX2" fmla="*/ 3261411 w 3342827"/>
              <a:gd name="connsiteY2" fmla="*/ 3409602 h 4816965"/>
              <a:gd name="connsiteX3" fmla="*/ 379436 w 3342827"/>
              <a:gd name="connsiteY3" fmla="*/ 4768732 h 4816965"/>
              <a:gd name="connsiteX4" fmla="*/ 38862 w 3342827"/>
              <a:gd name="connsiteY4" fmla="*/ 4463637 h 4816965"/>
              <a:gd name="connsiteX5" fmla="*/ 387509 w 3342827"/>
              <a:gd name="connsiteY5" fmla="*/ 4167640 h 4816965"/>
              <a:gd name="connsiteX6" fmla="*/ 3342693 w 3342827"/>
              <a:gd name="connsiteY6" fmla="*/ 1993493 h 4816965"/>
              <a:gd name="connsiteX7" fmla="*/ 3342827 w 3342827"/>
              <a:gd name="connsiteY7" fmla="*/ 1992970 h 4816965"/>
              <a:gd name="connsiteX8" fmla="*/ 2191468 w 3342827"/>
              <a:gd name="connsiteY8" fmla="*/ 0 h 4816965"/>
              <a:gd name="connsiteX9" fmla="*/ 2798676 w 3342827"/>
              <a:gd name="connsiteY9" fmla="*/ 0 h 4816965"/>
              <a:gd name="connsiteX10" fmla="*/ 2991472 w 3342827"/>
              <a:gd name="connsiteY10" fmla="*/ 986092 h 4816965"/>
              <a:gd name="connsiteX11" fmla="*/ 355862 w 3342827"/>
              <a:gd name="connsiteY11" fmla="*/ 3640994 h 4816965"/>
              <a:gd name="connsiteX12" fmla="*/ 33112 w 3342827"/>
              <a:gd name="connsiteY12" fmla="*/ 3371975 h 4816965"/>
              <a:gd name="connsiteX13" fmla="*/ 291342 w 3342827"/>
              <a:gd name="connsiteY13" fmla="*/ 3067879 h 4816965"/>
              <a:gd name="connsiteX14" fmla="*/ 2415003 w 3342827"/>
              <a:gd name="connsiteY14" fmla="*/ 944218 h 4816965"/>
              <a:gd name="connsiteX15" fmla="*/ 2248116 w 3342827"/>
              <a:gd name="connsiteY15" fmla="*/ 117593 h 4816965"/>
              <a:gd name="connsiteX16" fmla="*/ 2191468 w 3342827"/>
              <a:gd name="connsiteY16" fmla="*/ 0 h 4816965"/>
              <a:gd name="connsiteX17" fmla="*/ 535840 w 3342827"/>
              <a:gd name="connsiteY17" fmla="*/ 0 h 4816965"/>
              <a:gd name="connsiteX18" fmla="*/ 1558774 w 3342827"/>
              <a:gd name="connsiteY18" fmla="*/ 0 h 4816965"/>
              <a:gd name="connsiteX19" fmla="*/ 1616471 w 3342827"/>
              <a:gd name="connsiteY19" fmla="*/ 77157 h 4816965"/>
              <a:gd name="connsiteX20" fmla="*/ 1885369 w 3342827"/>
              <a:gd name="connsiteY20" fmla="*/ 957470 h 4816965"/>
              <a:gd name="connsiteX21" fmla="*/ 310877 w 3342827"/>
              <a:gd name="connsiteY21" fmla="*/ 2531962 h 4816965"/>
              <a:gd name="connsiteX22" fmla="*/ 33756 w 3342827"/>
              <a:gd name="connsiteY22" fmla="*/ 2245150 h 4816965"/>
              <a:gd name="connsiteX23" fmla="*/ 311392 w 3342827"/>
              <a:gd name="connsiteY23" fmla="*/ 1954696 h 4816965"/>
              <a:gd name="connsiteX24" fmla="*/ 1301992 w 3342827"/>
              <a:gd name="connsiteY24" fmla="*/ 964096 h 4816965"/>
              <a:gd name="connsiteX25" fmla="*/ 605966 w 3342827"/>
              <a:gd name="connsiteY25" fmla="*/ 18032 h 4816965"/>
              <a:gd name="connsiteX26" fmla="*/ 535840 w 3342827"/>
              <a:gd name="connsiteY26" fmla="*/ 0 h 4816965"/>
              <a:gd name="connsiteX0" fmla="*/ 3389840 w 3389840"/>
              <a:gd name="connsiteY0" fmla="*/ 1992970 h 4816965"/>
              <a:gd name="connsiteX1" fmla="*/ 3389840 w 3389840"/>
              <a:gd name="connsiteY1" fmla="*/ 3300726 h 4816965"/>
              <a:gd name="connsiteX2" fmla="*/ 3308424 w 3389840"/>
              <a:gd name="connsiteY2" fmla="*/ 3409602 h 4816965"/>
              <a:gd name="connsiteX3" fmla="*/ 426449 w 3389840"/>
              <a:gd name="connsiteY3" fmla="*/ 4768732 h 4816965"/>
              <a:gd name="connsiteX4" fmla="*/ 85875 w 3389840"/>
              <a:gd name="connsiteY4" fmla="*/ 4463637 h 4816965"/>
              <a:gd name="connsiteX5" fmla="*/ 434522 w 3389840"/>
              <a:gd name="connsiteY5" fmla="*/ 4167640 h 4816965"/>
              <a:gd name="connsiteX6" fmla="*/ 3389706 w 3389840"/>
              <a:gd name="connsiteY6" fmla="*/ 1993493 h 4816965"/>
              <a:gd name="connsiteX7" fmla="*/ 3389840 w 3389840"/>
              <a:gd name="connsiteY7" fmla="*/ 1992970 h 4816965"/>
              <a:gd name="connsiteX8" fmla="*/ 2238481 w 3389840"/>
              <a:gd name="connsiteY8" fmla="*/ 0 h 4816965"/>
              <a:gd name="connsiteX9" fmla="*/ 2845689 w 3389840"/>
              <a:gd name="connsiteY9" fmla="*/ 0 h 4816965"/>
              <a:gd name="connsiteX10" fmla="*/ 3038485 w 3389840"/>
              <a:gd name="connsiteY10" fmla="*/ 986092 h 4816965"/>
              <a:gd name="connsiteX11" fmla="*/ 402875 w 3389840"/>
              <a:gd name="connsiteY11" fmla="*/ 3640994 h 4816965"/>
              <a:gd name="connsiteX12" fmla="*/ 80125 w 3389840"/>
              <a:gd name="connsiteY12" fmla="*/ 3371975 h 4816965"/>
              <a:gd name="connsiteX13" fmla="*/ 338355 w 3389840"/>
              <a:gd name="connsiteY13" fmla="*/ 3067879 h 4816965"/>
              <a:gd name="connsiteX14" fmla="*/ 2462016 w 3389840"/>
              <a:gd name="connsiteY14" fmla="*/ 944218 h 4816965"/>
              <a:gd name="connsiteX15" fmla="*/ 2295129 w 3389840"/>
              <a:gd name="connsiteY15" fmla="*/ 117593 h 4816965"/>
              <a:gd name="connsiteX16" fmla="*/ 2238481 w 3389840"/>
              <a:gd name="connsiteY16" fmla="*/ 0 h 4816965"/>
              <a:gd name="connsiteX17" fmla="*/ 582853 w 3389840"/>
              <a:gd name="connsiteY17" fmla="*/ 0 h 4816965"/>
              <a:gd name="connsiteX18" fmla="*/ 1605787 w 3389840"/>
              <a:gd name="connsiteY18" fmla="*/ 0 h 4816965"/>
              <a:gd name="connsiteX19" fmla="*/ 1663484 w 3389840"/>
              <a:gd name="connsiteY19" fmla="*/ 77157 h 4816965"/>
              <a:gd name="connsiteX20" fmla="*/ 1932382 w 3389840"/>
              <a:gd name="connsiteY20" fmla="*/ 957470 h 4816965"/>
              <a:gd name="connsiteX21" fmla="*/ 357890 w 3389840"/>
              <a:gd name="connsiteY21" fmla="*/ 2531962 h 4816965"/>
              <a:gd name="connsiteX22" fmla="*/ 80769 w 3389840"/>
              <a:gd name="connsiteY22" fmla="*/ 2245150 h 4816965"/>
              <a:gd name="connsiteX23" fmla="*/ 358405 w 3389840"/>
              <a:gd name="connsiteY23" fmla="*/ 1954696 h 4816965"/>
              <a:gd name="connsiteX24" fmla="*/ 1349005 w 3389840"/>
              <a:gd name="connsiteY24" fmla="*/ 964096 h 4816965"/>
              <a:gd name="connsiteX25" fmla="*/ 652979 w 3389840"/>
              <a:gd name="connsiteY25" fmla="*/ 18032 h 4816965"/>
              <a:gd name="connsiteX26" fmla="*/ 582853 w 3389840"/>
              <a:gd name="connsiteY26" fmla="*/ 0 h 4816965"/>
              <a:gd name="connsiteX0" fmla="*/ 3335722 w 3335722"/>
              <a:gd name="connsiteY0" fmla="*/ 1992970 h 4816965"/>
              <a:gd name="connsiteX1" fmla="*/ 3335722 w 3335722"/>
              <a:gd name="connsiteY1" fmla="*/ 3300726 h 4816965"/>
              <a:gd name="connsiteX2" fmla="*/ 3254306 w 3335722"/>
              <a:gd name="connsiteY2" fmla="*/ 3409602 h 4816965"/>
              <a:gd name="connsiteX3" fmla="*/ 372331 w 3335722"/>
              <a:gd name="connsiteY3" fmla="*/ 4768732 h 4816965"/>
              <a:gd name="connsiteX4" fmla="*/ 31757 w 3335722"/>
              <a:gd name="connsiteY4" fmla="*/ 4463637 h 4816965"/>
              <a:gd name="connsiteX5" fmla="*/ 380404 w 3335722"/>
              <a:gd name="connsiteY5" fmla="*/ 4167640 h 4816965"/>
              <a:gd name="connsiteX6" fmla="*/ 3335588 w 3335722"/>
              <a:gd name="connsiteY6" fmla="*/ 1993493 h 4816965"/>
              <a:gd name="connsiteX7" fmla="*/ 3335722 w 3335722"/>
              <a:gd name="connsiteY7" fmla="*/ 1992970 h 4816965"/>
              <a:gd name="connsiteX8" fmla="*/ 2184363 w 3335722"/>
              <a:gd name="connsiteY8" fmla="*/ 0 h 4816965"/>
              <a:gd name="connsiteX9" fmla="*/ 2791571 w 3335722"/>
              <a:gd name="connsiteY9" fmla="*/ 0 h 4816965"/>
              <a:gd name="connsiteX10" fmla="*/ 2984367 w 3335722"/>
              <a:gd name="connsiteY10" fmla="*/ 986092 h 4816965"/>
              <a:gd name="connsiteX11" fmla="*/ 348757 w 3335722"/>
              <a:gd name="connsiteY11" fmla="*/ 3640994 h 4816965"/>
              <a:gd name="connsiteX12" fmla="*/ 26007 w 3335722"/>
              <a:gd name="connsiteY12" fmla="*/ 3371975 h 4816965"/>
              <a:gd name="connsiteX13" fmla="*/ 284237 w 3335722"/>
              <a:gd name="connsiteY13" fmla="*/ 3067879 h 4816965"/>
              <a:gd name="connsiteX14" fmla="*/ 2407898 w 3335722"/>
              <a:gd name="connsiteY14" fmla="*/ 944218 h 4816965"/>
              <a:gd name="connsiteX15" fmla="*/ 2241011 w 3335722"/>
              <a:gd name="connsiteY15" fmla="*/ 117593 h 4816965"/>
              <a:gd name="connsiteX16" fmla="*/ 2184363 w 3335722"/>
              <a:gd name="connsiteY16" fmla="*/ 0 h 4816965"/>
              <a:gd name="connsiteX17" fmla="*/ 528735 w 3335722"/>
              <a:gd name="connsiteY17" fmla="*/ 0 h 4816965"/>
              <a:gd name="connsiteX18" fmla="*/ 1551669 w 3335722"/>
              <a:gd name="connsiteY18" fmla="*/ 0 h 4816965"/>
              <a:gd name="connsiteX19" fmla="*/ 1609366 w 3335722"/>
              <a:gd name="connsiteY19" fmla="*/ 77157 h 4816965"/>
              <a:gd name="connsiteX20" fmla="*/ 1878264 w 3335722"/>
              <a:gd name="connsiteY20" fmla="*/ 957470 h 4816965"/>
              <a:gd name="connsiteX21" fmla="*/ 303772 w 3335722"/>
              <a:gd name="connsiteY21" fmla="*/ 2531962 h 4816965"/>
              <a:gd name="connsiteX22" fmla="*/ 26651 w 3335722"/>
              <a:gd name="connsiteY22" fmla="*/ 2245150 h 4816965"/>
              <a:gd name="connsiteX23" fmla="*/ 304287 w 3335722"/>
              <a:gd name="connsiteY23" fmla="*/ 1954696 h 4816965"/>
              <a:gd name="connsiteX24" fmla="*/ 1294887 w 3335722"/>
              <a:gd name="connsiteY24" fmla="*/ 964096 h 4816965"/>
              <a:gd name="connsiteX25" fmla="*/ 598861 w 3335722"/>
              <a:gd name="connsiteY25" fmla="*/ 18032 h 4816965"/>
              <a:gd name="connsiteX26" fmla="*/ 528735 w 3335722"/>
              <a:gd name="connsiteY26" fmla="*/ 0 h 4816965"/>
              <a:gd name="connsiteX0" fmla="*/ 3344573 w 3344573"/>
              <a:gd name="connsiteY0" fmla="*/ 1992970 h 4770606"/>
              <a:gd name="connsiteX1" fmla="*/ 3344573 w 3344573"/>
              <a:gd name="connsiteY1" fmla="*/ 3300726 h 4770606"/>
              <a:gd name="connsiteX2" fmla="*/ 3263157 w 3344573"/>
              <a:gd name="connsiteY2" fmla="*/ 3409602 h 4770606"/>
              <a:gd name="connsiteX3" fmla="*/ 381182 w 3344573"/>
              <a:gd name="connsiteY3" fmla="*/ 4768732 h 4770606"/>
              <a:gd name="connsiteX4" fmla="*/ 40608 w 3344573"/>
              <a:gd name="connsiteY4" fmla="*/ 4463637 h 4770606"/>
              <a:gd name="connsiteX5" fmla="*/ 389255 w 3344573"/>
              <a:gd name="connsiteY5" fmla="*/ 4167640 h 4770606"/>
              <a:gd name="connsiteX6" fmla="*/ 3344439 w 3344573"/>
              <a:gd name="connsiteY6" fmla="*/ 1993493 h 4770606"/>
              <a:gd name="connsiteX7" fmla="*/ 3344573 w 3344573"/>
              <a:gd name="connsiteY7" fmla="*/ 1992970 h 4770606"/>
              <a:gd name="connsiteX8" fmla="*/ 2193214 w 3344573"/>
              <a:gd name="connsiteY8" fmla="*/ 0 h 4770606"/>
              <a:gd name="connsiteX9" fmla="*/ 2800422 w 3344573"/>
              <a:gd name="connsiteY9" fmla="*/ 0 h 4770606"/>
              <a:gd name="connsiteX10" fmla="*/ 2993218 w 3344573"/>
              <a:gd name="connsiteY10" fmla="*/ 986092 h 4770606"/>
              <a:gd name="connsiteX11" fmla="*/ 357608 w 3344573"/>
              <a:gd name="connsiteY11" fmla="*/ 3640994 h 4770606"/>
              <a:gd name="connsiteX12" fmla="*/ 34858 w 3344573"/>
              <a:gd name="connsiteY12" fmla="*/ 3371975 h 4770606"/>
              <a:gd name="connsiteX13" fmla="*/ 293088 w 3344573"/>
              <a:gd name="connsiteY13" fmla="*/ 3067879 h 4770606"/>
              <a:gd name="connsiteX14" fmla="*/ 2416749 w 3344573"/>
              <a:gd name="connsiteY14" fmla="*/ 944218 h 4770606"/>
              <a:gd name="connsiteX15" fmla="*/ 2249862 w 3344573"/>
              <a:gd name="connsiteY15" fmla="*/ 117593 h 4770606"/>
              <a:gd name="connsiteX16" fmla="*/ 2193214 w 3344573"/>
              <a:gd name="connsiteY16" fmla="*/ 0 h 4770606"/>
              <a:gd name="connsiteX17" fmla="*/ 537586 w 3344573"/>
              <a:gd name="connsiteY17" fmla="*/ 0 h 4770606"/>
              <a:gd name="connsiteX18" fmla="*/ 1560520 w 3344573"/>
              <a:gd name="connsiteY18" fmla="*/ 0 h 4770606"/>
              <a:gd name="connsiteX19" fmla="*/ 1618217 w 3344573"/>
              <a:gd name="connsiteY19" fmla="*/ 77157 h 4770606"/>
              <a:gd name="connsiteX20" fmla="*/ 1887115 w 3344573"/>
              <a:gd name="connsiteY20" fmla="*/ 957470 h 4770606"/>
              <a:gd name="connsiteX21" fmla="*/ 312623 w 3344573"/>
              <a:gd name="connsiteY21" fmla="*/ 2531962 h 4770606"/>
              <a:gd name="connsiteX22" fmla="*/ 35502 w 3344573"/>
              <a:gd name="connsiteY22" fmla="*/ 2245150 h 4770606"/>
              <a:gd name="connsiteX23" fmla="*/ 313138 w 3344573"/>
              <a:gd name="connsiteY23" fmla="*/ 1954696 h 4770606"/>
              <a:gd name="connsiteX24" fmla="*/ 1303738 w 3344573"/>
              <a:gd name="connsiteY24" fmla="*/ 964096 h 4770606"/>
              <a:gd name="connsiteX25" fmla="*/ 607712 w 3344573"/>
              <a:gd name="connsiteY25" fmla="*/ 18032 h 4770606"/>
              <a:gd name="connsiteX26" fmla="*/ 537586 w 3344573"/>
              <a:gd name="connsiteY26" fmla="*/ 0 h 4770606"/>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68934"/>
              <a:gd name="connsiteX1" fmla="*/ 3311075 w 3311075"/>
              <a:gd name="connsiteY1" fmla="*/ 3300726 h 4768934"/>
              <a:gd name="connsiteX2" fmla="*/ 3229659 w 3311075"/>
              <a:gd name="connsiteY2" fmla="*/ 3409602 h 4768934"/>
              <a:gd name="connsiteX3" fmla="*/ 347684 w 3311075"/>
              <a:gd name="connsiteY3" fmla="*/ 4768732 h 4768934"/>
              <a:gd name="connsiteX4" fmla="*/ 7110 w 3311075"/>
              <a:gd name="connsiteY4" fmla="*/ 4463637 h 4768934"/>
              <a:gd name="connsiteX5" fmla="*/ 355757 w 3311075"/>
              <a:gd name="connsiteY5" fmla="*/ 4167640 h 4768934"/>
              <a:gd name="connsiteX6" fmla="*/ 3310941 w 3311075"/>
              <a:gd name="connsiteY6" fmla="*/ 1993493 h 4768934"/>
              <a:gd name="connsiteX7" fmla="*/ 3311075 w 3311075"/>
              <a:gd name="connsiteY7" fmla="*/ 1992970 h 4768934"/>
              <a:gd name="connsiteX8" fmla="*/ 2159716 w 3311075"/>
              <a:gd name="connsiteY8" fmla="*/ 0 h 4768934"/>
              <a:gd name="connsiteX9" fmla="*/ 2766924 w 3311075"/>
              <a:gd name="connsiteY9" fmla="*/ 0 h 4768934"/>
              <a:gd name="connsiteX10" fmla="*/ 2959720 w 3311075"/>
              <a:gd name="connsiteY10" fmla="*/ 986092 h 4768934"/>
              <a:gd name="connsiteX11" fmla="*/ 324110 w 3311075"/>
              <a:gd name="connsiteY11" fmla="*/ 3640994 h 4768934"/>
              <a:gd name="connsiteX12" fmla="*/ 1360 w 3311075"/>
              <a:gd name="connsiteY12" fmla="*/ 3371975 h 4768934"/>
              <a:gd name="connsiteX13" fmla="*/ 259590 w 3311075"/>
              <a:gd name="connsiteY13" fmla="*/ 3067879 h 4768934"/>
              <a:gd name="connsiteX14" fmla="*/ 2383251 w 3311075"/>
              <a:gd name="connsiteY14" fmla="*/ 944218 h 4768934"/>
              <a:gd name="connsiteX15" fmla="*/ 2216364 w 3311075"/>
              <a:gd name="connsiteY15" fmla="*/ 117593 h 4768934"/>
              <a:gd name="connsiteX16" fmla="*/ 2159716 w 3311075"/>
              <a:gd name="connsiteY16" fmla="*/ 0 h 4768934"/>
              <a:gd name="connsiteX17" fmla="*/ 504088 w 3311075"/>
              <a:gd name="connsiteY17" fmla="*/ 0 h 4768934"/>
              <a:gd name="connsiteX18" fmla="*/ 1527022 w 3311075"/>
              <a:gd name="connsiteY18" fmla="*/ 0 h 4768934"/>
              <a:gd name="connsiteX19" fmla="*/ 1584719 w 3311075"/>
              <a:gd name="connsiteY19" fmla="*/ 77157 h 4768934"/>
              <a:gd name="connsiteX20" fmla="*/ 1853617 w 3311075"/>
              <a:gd name="connsiteY20" fmla="*/ 957470 h 4768934"/>
              <a:gd name="connsiteX21" fmla="*/ 279125 w 3311075"/>
              <a:gd name="connsiteY21" fmla="*/ 2531962 h 4768934"/>
              <a:gd name="connsiteX22" fmla="*/ 2004 w 3311075"/>
              <a:gd name="connsiteY22" fmla="*/ 2245150 h 4768934"/>
              <a:gd name="connsiteX23" fmla="*/ 279640 w 3311075"/>
              <a:gd name="connsiteY23" fmla="*/ 1954696 h 4768934"/>
              <a:gd name="connsiteX24" fmla="*/ 1270240 w 3311075"/>
              <a:gd name="connsiteY24" fmla="*/ 964096 h 4768934"/>
              <a:gd name="connsiteX25" fmla="*/ 574214 w 3311075"/>
              <a:gd name="connsiteY25" fmla="*/ 18032 h 4768934"/>
              <a:gd name="connsiteX26" fmla="*/ 504088 w 3311075"/>
              <a:gd name="connsiteY26" fmla="*/ 0 h 4768934"/>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 name="connsiteX0" fmla="*/ 3311075 w 3311075"/>
              <a:gd name="connsiteY0" fmla="*/ 1992970 h 4758158"/>
              <a:gd name="connsiteX1" fmla="*/ 3311075 w 3311075"/>
              <a:gd name="connsiteY1" fmla="*/ 3300726 h 4758158"/>
              <a:gd name="connsiteX2" fmla="*/ 3229659 w 3311075"/>
              <a:gd name="connsiteY2" fmla="*/ 3409602 h 4758158"/>
              <a:gd name="connsiteX3" fmla="*/ 363821 w 3311075"/>
              <a:gd name="connsiteY3" fmla="*/ 4757975 h 4758158"/>
              <a:gd name="connsiteX4" fmla="*/ 7110 w 3311075"/>
              <a:gd name="connsiteY4" fmla="*/ 4463637 h 4758158"/>
              <a:gd name="connsiteX5" fmla="*/ 355757 w 3311075"/>
              <a:gd name="connsiteY5" fmla="*/ 4167640 h 4758158"/>
              <a:gd name="connsiteX6" fmla="*/ 3310941 w 3311075"/>
              <a:gd name="connsiteY6" fmla="*/ 1993493 h 4758158"/>
              <a:gd name="connsiteX7" fmla="*/ 3311075 w 3311075"/>
              <a:gd name="connsiteY7" fmla="*/ 1992970 h 4758158"/>
              <a:gd name="connsiteX8" fmla="*/ 2159716 w 3311075"/>
              <a:gd name="connsiteY8" fmla="*/ 0 h 4758158"/>
              <a:gd name="connsiteX9" fmla="*/ 2766924 w 3311075"/>
              <a:gd name="connsiteY9" fmla="*/ 0 h 4758158"/>
              <a:gd name="connsiteX10" fmla="*/ 2959720 w 3311075"/>
              <a:gd name="connsiteY10" fmla="*/ 986092 h 4758158"/>
              <a:gd name="connsiteX11" fmla="*/ 324110 w 3311075"/>
              <a:gd name="connsiteY11" fmla="*/ 3640994 h 4758158"/>
              <a:gd name="connsiteX12" fmla="*/ 1360 w 3311075"/>
              <a:gd name="connsiteY12" fmla="*/ 3371975 h 4758158"/>
              <a:gd name="connsiteX13" fmla="*/ 259590 w 3311075"/>
              <a:gd name="connsiteY13" fmla="*/ 3067879 h 4758158"/>
              <a:gd name="connsiteX14" fmla="*/ 2383251 w 3311075"/>
              <a:gd name="connsiteY14" fmla="*/ 944218 h 4758158"/>
              <a:gd name="connsiteX15" fmla="*/ 2216364 w 3311075"/>
              <a:gd name="connsiteY15" fmla="*/ 117593 h 4758158"/>
              <a:gd name="connsiteX16" fmla="*/ 2159716 w 3311075"/>
              <a:gd name="connsiteY16" fmla="*/ 0 h 4758158"/>
              <a:gd name="connsiteX17" fmla="*/ 504088 w 3311075"/>
              <a:gd name="connsiteY17" fmla="*/ 0 h 4758158"/>
              <a:gd name="connsiteX18" fmla="*/ 1527022 w 3311075"/>
              <a:gd name="connsiteY18" fmla="*/ 0 h 4758158"/>
              <a:gd name="connsiteX19" fmla="*/ 1584719 w 3311075"/>
              <a:gd name="connsiteY19" fmla="*/ 77157 h 4758158"/>
              <a:gd name="connsiteX20" fmla="*/ 1853617 w 3311075"/>
              <a:gd name="connsiteY20" fmla="*/ 957470 h 4758158"/>
              <a:gd name="connsiteX21" fmla="*/ 279125 w 3311075"/>
              <a:gd name="connsiteY21" fmla="*/ 2531962 h 4758158"/>
              <a:gd name="connsiteX22" fmla="*/ 2004 w 3311075"/>
              <a:gd name="connsiteY22" fmla="*/ 2245150 h 4758158"/>
              <a:gd name="connsiteX23" fmla="*/ 279640 w 3311075"/>
              <a:gd name="connsiteY23" fmla="*/ 1954696 h 4758158"/>
              <a:gd name="connsiteX24" fmla="*/ 1270240 w 3311075"/>
              <a:gd name="connsiteY24" fmla="*/ 964096 h 4758158"/>
              <a:gd name="connsiteX25" fmla="*/ 574214 w 3311075"/>
              <a:gd name="connsiteY25" fmla="*/ 18032 h 4758158"/>
              <a:gd name="connsiteX26" fmla="*/ 504088 w 3311075"/>
              <a:gd name="connsiteY26" fmla="*/ 0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1075" h="4758158">
                <a:moveTo>
                  <a:pt x="3311075" y="1992970"/>
                </a:moveTo>
                <a:lnTo>
                  <a:pt x="3311075" y="3300726"/>
                </a:lnTo>
                <a:lnTo>
                  <a:pt x="3229659" y="3409602"/>
                </a:lnTo>
                <a:cubicBezTo>
                  <a:pt x="2544637" y="4239657"/>
                  <a:pt x="1363988" y="4731428"/>
                  <a:pt x="363821" y="4757975"/>
                </a:cubicBezTo>
                <a:cubicBezTo>
                  <a:pt x="95045" y="4765109"/>
                  <a:pt x="8454" y="4562026"/>
                  <a:pt x="7110" y="4463637"/>
                </a:cubicBezTo>
                <a:cubicBezTo>
                  <a:pt x="5766" y="4365248"/>
                  <a:pt x="50240" y="4174774"/>
                  <a:pt x="355757" y="4167640"/>
                </a:cubicBezTo>
                <a:cubicBezTo>
                  <a:pt x="1696940" y="4136323"/>
                  <a:pt x="2919167" y="3253084"/>
                  <a:pt x="3310941" y="1993493"/>
                </a:cubicBezTo>
                <a:cubicBezTo>
                  <a:pt x="3310986" y="1993319"/>
                  <a:pt x="3311030" y="1993144"/>
                  <a:pt x="3311075" y="1992970"/>
                </a:cubicBezTo>
                <a:close/>
                <a:moveTo>
                  <a:pt x="2159716" y="0"/>
                </a:moveTo>
                <a:lnTo>
                  <a:pt x="2766924" y="0"/>
                </a:lnTo>
                <a:cubicBezTo>
                  <a:pt x="2857228" y="250410"/>
                  <a:pt x="2936911" y="467189"/>
                  <a:pt x="2959720" y="986092"/>
                </a:cubicBezTo>
                <a:cubicBezTo>
                  <a:pt x="2998288" y="1863516"/>
                  <a:pt x="2261502" y="3622639"/>
                  <a:pt x="324110" y="3640994"/>
                </a:cubicBezTo>
                <a:cubicBezTo>
                  <a:pt x="54011" y="3643553"/>
                  <a:pt x="12113" y="3467494"/>
                  <a:pt x="1360" y="3371975"/>
                </a:cubicBezTo>
                <a:cubicBezTo>
                  <a:pt x="-9393" y="3276456"/>
                  <a:pt x="40629" y="3083384"/>
                  <a:pt x="259590" y="3067879"/>
                </a:cubicBezTo>
                <a:cubicBezTo>
                  <a:pt x="1538368" y="2977327"/>
                  <a:pt x="2383251" y="2117084"/>
                  <a:pt x="2383251" y="944218"/>
                </a:cubicBezTo>
                <a:cubicBezTo>
                  <a:pt x="2383251" y="651002"/>
                  <a:pt x="2323827" y="371665"/>
                  <a:pt x="2216364" y="117593"/>
                </a:cubicBezTo>
                <a:lnTo>
                  <a:pt x="2159716" y="0"/>
                </a:lnTo>
                <a:close/>
                <a:moveTo>
                  <a:pt x="504088" y="0"/>
                </a:moveTo>
                <a:lnTo>
                  <a:pt x="1527022" y="0"/>
                </a:lnTo>
                <a:lnTo>
                  <a:pt x="1584719" y="77157"/>
                </a:lnTo>
                <a:cubicBezTo>
                  <a:pt x="1754487" y="328447"/>
                  <a:pt x="1853617" y="631382"/>
                  <a:pt x="1853617" y="957470"/>
                </a:cubicBezTo>
                <a:cubicBezTo>
                  <a:pt x="1853617" y="1827038"/>
                  <a:pt x="1082820" y="2575364"/>
                  <a:pt x="279125" y="2531962"/>
                </a:cubicBezTo>
                <a:cubicBezTo>
                  <a:pt x="56084" y="2519917"/>
                  <a:pt x="8643" y="2328321"/>
                  <a:pt x="2004" y="2245150"/>
                </a:cubicBezTo>
                <a:cubicBezTo>
                  <a:pt x="-8235" y="2116879"/>
                  <a:pt x="114292" y="1954696"/>
                  <a:pt x="279640" y="1954696"/>
                </a:cubicBezTo>
                <a:cubicBezTo>
                  <a:pt x="826733" y="1954696"/>
                  <a:pt x="1270240" y="1511189"/>
                  <a:pt x="1270240" y="964096"/>
                </a:cubicBezTo>
                <a:cubicBezTo>
                  <a:pt x="1270240" y="519583"/>
                  <a:pt x="977456" y="143453"/>
                  <a:pt x="574214" y="18032"/>
                </a:cubicBezTo>
                <a:lnTo>
                  <a:pt x="504088" y="0"/>
                </a:ln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764210" y="549718"/>
            <a:ext cx="857415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764209" y="2206509"/>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59C6E6BE-6924-4FF3-B8E9-A0DD2C7B27FA}" type="datetime1">
              <a:rPr lang="fr-FR" smtClean="0"/>
              <a:t>08/11/2025</a:t>
            </a:fld>
            <a:endParaRPr lang="fr-FR"/>
          </a:p>
        </p:txBody>
      </p:sp>
      <p:pic>
        <p:nvPicPr>
          <p:cNvPr id="7" name="Image 6">
            <a:extLst>
              <a:ext uri="{FF2B5EF4-FFF2-40B4-BE49-F238E27FC236}">
                <a16:creationId xmlns:a16="http://schemas.microsoft.com/office/drawing/2014/main" id="{C688BAFD-C8F7-1A43-8E2F-F49716082D7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1733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v 3">
    <p:bg>
      <p:bgPr>
        <a:solidFill>
          <a:schemeClr val="bg1"/>
        </a:solidFill>
        <a:effectLst/>
      </p:bgPr>
    </p:bg>
    <p:spTree>
      <p:nvGrpSpPr>
        <p:cNvPr id="1" name=""/>
        <p:cNvGrpSpPr/>
        <p:nvPr/>
      </p:nvGrpSpPr>
      <p:grpSpPr>
        <a:xfrm>
          <a:off x="0" y="0"/>
          <a:ext cx="0" cy="0"/>
          <a:chOff x="0" y="0"/>
          <a:chExt cx="0" cy="0"/>
        </a:xfrm>
      </p:grpSpPr>
      <p:sp>
        <p:nvSpPr>
          <p:cNvPr id="9" name="Espace réservé pour une image  8">
            <a:extLst>
              <a:ext uri="{FF2B5EF4-FFF2-40B4-BE49-F238E27FC236}">
                <a16:creationId xmlns:a16="http://schemas.microsoft.com/office/drawing/2014/main" id="{AECF1AB7-5290-DC4E-952B-FAA7CF017527}"/>
              </a:ext>
            </a:extLst>
          </p:cNvPr>
          <p:cNvSpPr>
            <a:spLocks noGrp="1"/>
          </p:cNvSpPr>
          <p:nvPr>
            <p:ph type="pic" sz="quarter" idx="11"/>
          </p:nvPr>
        </p:nvSpPr>
        <p:spPr>
          <a:xfrm>
            <a:off x="-16814" y="1"/>
            <a:ext cx="3999833" cy="6856867"/>
          </a:xfrm>
          <a:custGeom>
            <a:avLst/>
            <a:gdLst>
              <a:gd name="connsiteX0" fmla="*/ 0 w 2999875"/>
              <a:gd name="connsiteY0" fmla="*/ 1228591 h 5142650"/>
              <a:gd name="connsiteX1" fmla="*/ 134735 w 2999875"/>
              <a:gd name="connsiteY1" fmla="*/ 1309313 h 5142650"/>
              <a:gd name="connsiteX2" fmla="*/ 785421 w 2999875"/>
              <a:gd name="connsiteY2" fmla="*/ 2569398 h 5142650"/>
              <a:gd name="connsiteX3" fmla="*/ 134735 w 2999875"/>
              <a:gd name="connsiteY3" fmla="*/ 3829485 h 5142650"/>
              <a:gd name="connsiteX4" fmla="*/ 0 w 2999875"/>
              <a:gd name="connsiteY4" fmla="*/ 3910206 h 5142650"/>
              <a:gd name="connsiteX5" fmla="*/ 0 w 2999875"/>
              <a:gd name="connsiteY5" fmla="*/ 3150415 h 5142650"/>
              <a:gd name="connsiteX6" fmla="*/ 59302 w 2999875"/>
              <a:gd name="connsiteY6" fmla="*/ 3065938 h 5142650"/>
              <a:gd name="connsiteX7" fmla="*/ 198514 w 2999875"/>
              <a:gd name="connsiteY7" fmla="*/ 2567322 h 5142650"/>
              <a:gd name="connsiteX8" fmla="*/ 59302 w 2999875"/>
              <a:gd name="connsiteY8" fmla="*/ 2068706 h 5142650"/>
              <a:gd name="connsiteX9" fmla="*/ 0 w 2999875"/>
              <a:gd name="connsiteY9" fmla="*/ 1984229 h 5142650"/>
              <a:gd name="connsiteX10" fmla="*/ 0 w 2999875"/>
              <a:gd name="connsiteY10" fmla="*/ 25261 h 5142650"/>
              <a:gd name="connsiteX11" fmla="*/ 29864 w 2999875"/>
              <a:gd name="connsiteY11" fmla="*/ 32940 h 5142650"/>
              <a:gd name="connsiteX12" fmla="*/ 1893565 w 2999875"/>
              <a:gd name="connsiteY12" fmla="*/ 2566152 h 5142650"/>
              <a:gd name="connsiteX13" fmla="*/ 29864 w 2999875"/>
              <a:gd name="connsiteY13" fmla="*/ 5099365 h 5142650"/>
              <a:gd name="connsiteX14" fmla="*/ 0 w 2999875"/>
              <a:gd name="connsiteY14" fmla="*/ 5107044 h 5142650"/>
              <a:gd name="connsiteX15" fmla="*/ 0 w 2999875"/>
              <a:gd name="connsiteY15" fmla="*/ 4505904 h 5142650"/>
              <a:gd name="connsiteX16" fmla="*/ 1279 w 2999875"/>
              <a:gd name="connsiteY16" fmla="*/ 4505463 h 5142650"/>
              <a:gd name="connsiteX17" fmla="*/ 1317227 w 2999875"/>
              <a:gd name="connsiteY17" fmla="*/ 2571748 h 5142650"/>
              <a:gd name="connsiteX18" fmla="*/ 1279 w 2999875"/>
              <a:gd name="connsiteY18" fmla="*/ 638034 h 5142650"/>
              <a:gd name="connsiteX19" fmla="*/ 0 w 2999875"/>
              <a:gd name="connsiteY19" fmla="*/ 637592 h 5142650"/>
              <a:gd name="connsiteX20" fmla="*/ 1116673 w 2999875"/>
              <a:gd name="connsiteY20" fmla="*/ 0 h 5142650"/>
              <a:gd name="connsiteX21" fmla="*/ 1972388 w 2999875"/>
              <a:gd name="connsiteY21" fmla="*/ 0 h 5142650"/>
              <a:gd name="connsiteX22" fmla="*/ 2144704 w 2999875"/>
              <a:gd name="connsiteY22" fmla="*/ 189595 h 5142650"/>
              <a:gd name="connsiteX23" fmla="*/ 2999875 w 2999875"/>
              <a:gd name="connsiteY23" fmla="*/ 2571749 h 5142650"/>
              <a:gd name="connsiteX24" fmla="*/ 2144704 w 2999875"/>
              <a:gd name="connsiteY24" fmla="*/ 4953903 h 5142650"/>
              <a:gd name="connsiteX25" fmla="*/ 1973158 w 2999875"/>
              <a:gd name="connsiteY25" fmla="*/ 5142650 h 5142650"/>
              <a:gd name="connsiteX26" fmla="*/ 1102837 w 2999875"/>
              <a:gd name="connsiteY26" fmla="*/ 5142650 h 5142650"/>
              <a:gd name="connsiteX27" fmla="*/ 1265016 w 2999875"/>
              <a:gd name="connsiteY27" fmla="*/ 5021375 h 5142650"/>
              <a:gd name="connsiteX28" fmla="*/ 2422892 w 2999875"/>
              <a:gd name="connsiteY28" fmla="*/ 2566152 h 5142650"/>
              <a:gd name="connsiteX29" fmla="*/ 1265016 w 2999875"/>
              <a:gd name="connsiteY29" fmla="*/ 110929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99875" h="5142650">
                <a:moveTo>
                  <a:pt x="0" y="1228591"/>
                </a:moveTo>
                <a:lnTo>
                  <a:pt x="134735" y="1309313"/>
                </a:lnTo>
                <a:cubicBezTo>
                  <a:pt x="528532" y="1589356"/>
                  <a:pt x="785421" y="2049377"/>
                  <a:pt x="785421" y="2569398"/>
                </a:cubicBezTo>
                <a:cubicBezTo>
                  <a:pt x="785421" y="3089420"/>
                  <a:pt x="528532" y="3549442"/>
                  <a:pt x="134735" y="3829485"/>
                </a:cubicBezTo>
                <a:lnTo>
                  <a:pt x="0" y="3910206"/>
                </a:lnTo>
                <a:lnTo>
                  <a:pt x="0" y="3150415"/>
                </a:lnTo>
                <a:lnTo>
                  <a:pt x="59302" y="3065938"/>
                </a:lnTo>
                <a:cubicBezTo>
                  <a:pt x="147643" y="2920550"/>
                  <a:pt x="198514" y="2749877"/>
                  <a:pt x="198514" y="2567322"/>
                </a:cubicBezTo>
                <a:cubicBezTo>
                  <a:pt x="198514" y="2384768"/>
                  <a:pt x="147643" y="2214095"/>
                  <a:pt x="59302" y="2068706"/>
                </a:cubicBezTo>
                <a:lnTo>
                  <a:pt x="0" y="1984229"/>
                </a:lnTo>
                <a:close/>
                <a:moveTo>
                  <a:pt x="0" y="25261"/>
                </a:moveTo>
                <a:lnTo>
                  <a:pt x="29864" y="32940"/>
                </a:lnTo>
                <a:cubicBezTo>
                  <a:pt x="1109598" y="368772"/>
                  <a:pt x="1893565" y="1375910"/>
                  <a:pt x="1893565" y="2566152"/>
                </a:cubicBezTo>
                <a:cubicBezTo>
                  <a:pt x="1893565" y="3756395"/>
                  <a:pt x="1109598" y="4763533"/>
                  <a:pt x="29864" y="5099365"/>
                </a:cubicBezTo>
                <a:lnTo>
                  <a:pt x="0" y="5107044"/>
                </a:lnTo>
                <a:lnTo>
                  <a:pt x="0" y="4505904"/>
                </a:lnTo>
                <a:lnTo>
                  <a:pt x="1279" y="4505463"/>
                </a:lnTo>
                <a:cubicBezTo>
                  <a:pt x="771914" y="4201584"/>
                  <a:pt x="1317227" y="3450348"/>
                  <a:pt x="1317227" y="2571748"/>
                </a:cubicBezTo>
                <a:cubicBezTo>
                  <a:pt x="1317227" y="1693148"/>
                  <a:pt x="771914" y="941913"/>
                  <a:pt x="1279" y="638034"/>
                </a:cubicBezTo>
                <a:lnTo>
                  <a:pt x="0" y="637592"/>
                </a:lnTo>
                <a:close/>
                <a:moveTo>
                  <a:pt x="1116673" y="0"/>
                </a:moveTo>
                <a:lnTo>
                  <a:pt x="1972388" y="0"/>
                </a:lnTo>
                <a:lnTo>
                  <a:pt x="2144704" y="189595"/>
                </a:lnTo>
                <a:cubicBezTo>
                  <a:pt x="2678947" y="836948"/>
                  <a:pt x="2999875" y="1666870"/>
                  <a:pt x="2999875" y="2571749"/>
                </a:cubicBezTo>
                <a:cubicBezTo>
                  <a:pt x="2999875" y="3476627"/>
                  <a:pt x="2678947" y="4306550"/>
                  <a:pt x="2144704" y="4953903"/>
                </a:cubicBezTo>
                <a:lnTo>
                  <a:pt x="1973158" y="5142650"/>
                </a:lnTo>
                <a:lnTo>
                  <a:pt x="1102837" y="5142650"/>
                </a:lnTo>
                <a:lnTo>
                  <a:pt x="1265016" y="5021375"/>
                </a:lnTo>
                <a:cubicBezTo>
                  <a:pt x="1972160" y="4437788"/>
                  <a:pt x="2422892" y="3554607"/>
                  <a:pt x="2422892" y="2566152"/>
                </a:cubicBezTo>
                <a:cubicBezTo>
                  <a:pt x="2422892" y="1577697"/>
                  <a:pt x="1972160" y="694516"/>
                  <a:pt x="1265016" y="110929"/>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ctrTitle"/>
          </p:nvPr>
        </p:nvSpPr>
        <p:spPr>
          <a:xfrm>
            <a:off x="5263376" y="549718"/>
            <a:ext cx="6076176" cy="1225353"/>
          </a:xfrm>
        </p:spPr>
        <p:txBody>
          <a:bodyPr anchor="b">
            <a:noAutofit/>
          </a:bodyPr>
          <a:lstStyle>
            <a:lvl1pPr algn="l">
              <a:defRPr sz="3733" b="1" i="0" cap="all" baseline="0">
                <a:solidFill>
                  <a:schemeClr val="accent2"/>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3" name="Subtitle 2"/>
          <p:cNvSpPr>
            <a:spLocks noGrp="1"/>
          </p:cNvSpPr>
          <p:nvPr>
            <p:ph type="subTitle" idx="1"/>
          </p:nvPr>
        </p:nvSpPr>
        <p:spPr>
          <a:xfrm>
            <a:off x="5263376" y="2206509"/>
            <a:ext cx="6076176" cy="977519"/>
          </a:xfrm>
        </p:spPr>
        <p:txBody>
          <a:bodyPr>
            <a:noAutofit/>
          </a:bodyPr>
          <a:lstStyle>
            <a:lvl1pPr marL="0" indent="0" algn="l">
              <a:lnSpc>
                <a:spcPct val="100000"/>
              </a:lnSpc>
              <a:spcBef>
                <a:spcPts val="0"/>
              </a:spcBef>
              <a:buNone/>
              <a:defRPr sz="2400" b="1" i="0" cap="none"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a:xfrm>
            <a:off x="5263375" y="3308850"/>
            <a:ext cx="2743200" cy="365125"/>
          </a:xfrm>
        </p:spPr>
        <p:txBody>
          <a:bodyPr anchor="ctr">
            <a:noAutofit/>
          </a:bodyPr>
          <a:lstStyle>
            <a:lvl1pPr algn="l">
              <a:defRPr sz="1867">
                <a:solidFill>
                  <a:schemeClr val="accent2"/>
                </a:solidFill>
              </a:defRPr>
            </a:lvl1pPr>
          </a:lstStyle>
          <a:p>
            <a:fld id="{FE963317-C6F4-45AB-8151-9620EDF9C957}" type="datetime1">
              <a:rPr lang="fr-FR" smtClean="0"/>
              <a:t>08/11/2025</a:t>
            </a:fld>
            <a:endParaRPr lang="fr-FR"/>
          </a:p>
        </p:txBody>
      </p:sp>
      <p:pic>
        <p:nvPicPr>
          <p:cNvPr id="7" name="Image 6">
            <a:extLst>
              <a:ext uri="{FF2B5EF4-FFF2-40B4-BE49-F238E27FC236}">
                <a16:creationId xmlns:a16="http://schemas.microsoft.com/office/drawing/2014/main" id="{94B59F87-3B26-A643-8F72-B7D671495B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1968" y="5895464"/>
            <a:ext cx="1974273" cy="617619"/>
          </a:xfrm>
          <a:prstGeom prst="rect">
            <a:avLst/>
          </a:prstGeom>
        </p:spPr>
      </p:pic>
    </p:spTree>
    <p:extLst>
      <p:ext uri="{BB962C8B-B14F-4D97-AF65-F5344CB8AC3E}">
        <p14:creationId xmlns:p14="http://schemas.microsoft.com/office/powerpoint/2010/main" val="396508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uv visuel forme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20" name="Espace réservé pour une image  19">
            <a:extLst>
              <a:ext uri="{FF2B5EF4-FFF2-40B4-BE49-F238E27FC236}">
                <a16:creationId xmlns:a16="http://schemas.microsoft.com/office/drawing/2014/main" id="{6B135D12-A5A9-5244-9B73-3C361491B391}"/>
              </a:ext>
            </a:extLst>
          </p:cNvPr>
          <p:cNvSpPr>
            <a:spLocks noGrp="1"/>
          </p:cNvSpPr>
          <p:nvPr>
            <p:ph type="pic" sz="quarter" idx="14"/>
          </p:nvPr>
        </p:nvSpPr>
        <p:spPr>
          <a:xfrm>
            <a:off x="7713049" y="886912"/>
            <a:ext cx="4488475" cy="5979555"/>
          </a:xfrm>
          <a:custGeom>
            <a:avLst/>
            <a:gdLst>
              <a:gd name="connsiteX0" fmla="*/ 302071 w 3366356"/>
              <a:gd name="connsiteY0" fmla="*/ 2183517 h 4484667"/>
              <a:gd name="connsiteX1" fmla="*/ 1513029 w 3366356"/>
              <a:gd name="connsiteY1" fmla="*/ 2823009 h 4484667"/>
              <a:gd name="connsiteX2" fmla="*/ 1824067 w 3366356"/>
              <a:gd name="connsiteY2" fmla="*/ 4073825 h 4484667"/>
              <a:gd name="connsiteX3" fmla="*/ 1894106 w 3366356"/>
              <a:gd name="connsiteY3" fmla="*/ 4432904 h 4484667"/>
              <a:gd name="connsiteX4" fmla="*/ 1907073 w 3366356"/>
              <a:gd name="connsiteY4" fmla="*/ 4484667 h 4484667"/>
              <a:gd name="connsiteX5" fmla="*/ 1304503 w 3366356"/>
              <a:gd name="connsiteY5" fmla="*/ 4484667 h 4484667"/>
              <a:gd name="connsiteX6" fmla="*/ 1265719 w 3366356"/>
              <a:gd name="connsiteY6" fmla="*/ 4110140 h 4484667"/>
              <a:gd name="connsiteX7" fmla="*/ 1097151 w 3366356"/>
              <a:gd name="connsiteY7" fmla="*/ 3198778 h 4484667"/>
              <a:gd name="connsiteX8" fmla="*/ 289735 w 3366356"/>
              <a:gd name="connsiteY8" fmla="*/ 2744689 h 4484667"/>
              <a:gd name="connsiteX9" fmla="*/ 3342 w 3366356"/>
              <a:gd name="connsiteY9" fmla="*/ 2439126 h 4484667"/>
              <a:gd name="connsiteX10" fmla="*/ 302071 w 3366356"/>
              <a:gd name="connsiteY10" fmla="*/ 2183517 h 4484667"/>
              <a:gd name="connsiteX11" fmla="*/ 329779 w 3366356"/>
              <a:gd name="connsiteY11" fmla="*/ 1081147 h 4484667"/>
              <a:gd name="connsiteX12" fmla="*/ 2306651 w 3366356"/>
              <a:gd name="connsiteY12" fmla="*/ 2040682 h 4484667"/>
              <a:gd name="connsiteX13" fmla="*/ 2914315 w 3366356"/>
              <a:gd name="connsiteY13" fmla="*/ 3875291 h 4484667"/>
              <a:gd name="connsiteX14" fmla="*/ 3013402 w 3366356"/>
              <a:gd name="connsiteY14" fmla="*/ 4406472 h 4484667"/>
              <a:gd name="connsiteX15" fmla="*/ 3050269 w 3366356"/>
              <a:gd name="connsiteY15" fmla="*/ 4484667 h 4484667"/>
              <a:gd name="connsiteX16" fmla="*/ 2436279 w 3366356"/>
              <a:gd name="connsiteY16" fmla="*/ 4484667 h 4484667"/>
              <a:gd name="connsiteX17" fmla="*/ 2424526 w 3366356"/>
              <a:gd name="connsiteY17" fmla="*/ 4420350 h 4484667"/>
              <a:gd name="connsiteX18" fmla="*/ 2342503 w 3366356"/>
              <a:gd name="connsiteY18" fmla="*/ 3882011 h 4484667"/>
              <a:gd name="connsiteX19" fmla="*/ 1834390 w 3366356"/>
              <a:gd name="connsiteY19" fmla="*/ 2375531 h 4484667"/>
              <a:gd name="connsiteX20" fmla="*/ 276907 w 3366356"/>
              <a:gd name="connsiteY20" fmla="*/ 1646143 h 4484667"/>
              <a:gd name="connsiteX21" fmla="*/ 397 w 3366356"/>
              <a:gd name="connsiteY21" fmla="*/ 1386340 h 4484667"/>
              <a:gd name="connsiteX22" fmla="*/ 329779 w 3366356"/>
              <a:gd name="connsiteY22" fmla="*/ 1081147 h 4484667"/>
              <a:gd name="connsiteX23" fmla="*/ 318070 w 3366356"/>
              <a:gd name="connsiteY23" fmla="*/ 0 h 4484667"/>
              <a:gd name="connsiteX24" fmla="*/ 2095313 w 3366356"/>
              <a:gd name="connsiteY24" fmla="*/ 479045 h 4484667"/>
              <a:gd name="connsiteX25" fmla="*/ 3359069 w 3366356"/>
              <a:gd name="connsiteY25" fmla="*/ 1645211 h 4484667"/>
              <a:gd name="connsiteX26" fmla="*/ 3364996 w 3366356"/>
              <a:gd name="connsiteY26" fmla="*/ 2808463 h 4484667"/>
              <a:gd name="connsiteX27" fmla="*/ 3366356 w 3366356"/>
              <a:gd name="connsiteY27" fmla="*/ 3189787 h 4484667"/>
              <a:gd name="connsiteX28" fmla="*/ 3366356 w 3366356"/>
              <a:gd name="connsiteY28" fmla="*/ 3190064 h 4484667"/>
              <a:gd name="connsiteX29" fmla="*/ 3304881 w 3366356"/>
              <a:gd name="connsiteY29" fmla="*/ 2927607 h 4484667"/>
              <a:gd name="connsiteX30" fmla="*/ 2126419 w 3366356"/>
              <a:gd name="connsiteY30" fmla="*/ 1182146 h 4484667"/>
              <a:gd name="connsiteX31" fmla="*/ 340807 w 3366356"/>
              <a:gd name="connsiteY31" fmla="*/ 565943 h 4484667"/>
              <a:gd name="connsiteX32" fmla="*/ 5222 w 3366356"/>
              <a:gd name="connsiteY32" fmla="*/ 275608 h 4484667"/>
              <a:gd name="connsiteX33" fmla="*/ 318070 w 3366356"/>
              <a:gd name="connsiteY33"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6356" h="4484667">
                <a:moveTo>
                  <a:pt x="302071" y="2183517"/>
                </a:moveTo>
                <a:cubicBezTo>
                  <a:pt x="589739" y="2183589"/>
                  <a:pt x="1171507" y="2320623"/>
                  <a:pt x="1513029" y="2823009"/>
                </a:cubicBezTo>
                <a:cubicBezTo>
                  <a:pt x="1888344" y="3375108"/>
                  <a:pt x="1773953" y="3792790"/>
                  <a:pt x="1824067" y="4073825"/>
                </a:cubicBezTo>
                <a:cubicBezTo>
                  <a:pt x="1855901" y="4252343"/>
                  <a:pt x="1864330" y="4310948"/>
                  <a:pt x="1894106" y="4432904"/>
                </a:cubicBezTo>
                <a:lnTo>
                  <a:pt x="1907073" y="4484667"/>
                </a:lnTo>
                <a:lnTo>
                  <a:pt x="1304503" y="4484667"/>
                </a:lnTo>
                <a:cubicBezTo>
                  <a:pt x="1290812" y="4411594"/>
                  <a:pt x="1280614" y="4339204"/>
                  <a:pt x="1265719" y="4110140"/>
                </a:cubicBezTo>
                <a:cubicBezTo>
                  <a:pt x="1251634" y="3893514"/>
                  <a:pt x="1262328" y="3424535"/>
                  <a:pt x="1097151" y="3198778"/>
                </a:cubicBezTo>
                <a:cubicBezTo>
                  <a:pt x="826332" y="2828635"/>
                  <a:pt x="476952" y="2763143"/>
                  <a:pt x="289735" y="2744689"/>
                </a:cubicBezTo>
                <a:cubicBezTo>
                  <a:pt x="68851" y="2722916"/>
                  <a:pt x="3342" y="2572447"/>
                  <a:pt x="3342" y="2439126"/>
                </a:cubicBezTo>
                <a:cubicBezTo>
                  <a:pt x="124" y="2315594"/>
                  <a:pt x="112900" y="2163965"/>
                  <a:pt x="302071" y="2183517"/>
                </a:cubicBezTo>
                <a:close/>
                <a:moveTo>
                  <a:pt x="329779" y="1081147"/>
                </a:moveTo>
                <a:cubicBezTo>
                  <a:pt x="1213858" y="1145528"/>
                  <a:pt x="1787405" y="1481585"/>
                  <a:pt x="2306651" y="2040682"/>
                </a:cubicBezTo>
                <a:cubicBezTo>
                  <a:pt x="2738343" y="2505506"/>
                  <a:pt x="2897766" y="3417523"/>
                  <a:pt x="2914315" y="3875291"/>
                </a:cubicBezTo>
                <a:cubicBezTo>
                  <a:pt x="2924325" y="4152173"/>
                  <a:pt x="2969852" y="4304448"/>
                  <a:pt x="3013402" y="4406472"/>
                </a:cubicBezTo>
                <a:lnTo>
                  <a:pt x="3050269" y="4484667"/>
                </a:lnTo>
                <a:lnTo>
                  <a:pt x="2436279" y="4484667"/>
                </a:lnTo>
                <a:lnTo>
                  <a:pt x="2424526" y="4420350"/>
                </a:lnTo>
                <a:cubicBezTo>
                  <a:pt x="2393372" y="4272233"/>
                  <a:pt x="2352682" y="4202437"/>
                  <a:pt x="2342503" y="3882011"/>
                </a:cubicBezTo>
                <a:cubicBezTo>
                  <a:pt x="2330530" y="3505089"/>
                  <a:pt x="2218131" y="2844727"/>
                  <a:pt x="1834390" y="2375531"/>
                </a:cubicBezTo>
                <a:cubicBezTo>
                  <a:pt x="1417553" y="1865868"/>
                  <a:pt x="820814" y="1678219"/>
                  <a:pt x="276907" y="1646143"/>
                </a:cubicBezTo>
                <a:cubicBezTo>
                  <a:pt x="85720" y="1634867"/>
                  <a:pt x="-3850" y="1509779"/>
                  <a:pt x="397" y="1386340"/>
                </a:cubicBezTo>
                <a:cubicBezTo>
                  <a:pt x="-5489" y="1269219"/>
                  <a:pt x="51675" y="1060894"/>
                  <a:pt x="329779" y="1081147"/>
                </a:cubicBezTo>
                <a:close/>
                <a:moveTo>
                  <a:pt x="318070" y="0"/>
                </a:moveTo>
                <a:cubicBezTo>
                  <a:pt x="832843" y="8996"/>
                  <a:pt x="1490158" y="140934"/>
                  <a:pt x="2095313" y="479045"/>
                </a:cubicBezTo>
                <a:cubicBezTo>
                  <a:pt x="2598026" y="759920"/>
                  <a:pt x="3061012" y="1229975"/>
                  <a:pt x="3359069" y="1645211"/>
                </a:cubicBezTo>
                <a:cubicBezTo>
                  <a:pt x="3359662" y="2019135"/>
                  <a:pt x="3363020" y="2420712"/>
                  <a:pt x="3364996" y="2808463"/>
                </a:cubicBezTo>
                <a:lnTo>
                  <a:pt x="3366356" y="3189787"/>
                </a:lnTo>
                <a:lnTo>
                  <a:pt x="3366356" y="3190064"/>
                </a:lnTo>
                <a:lnTo>
                  <a:pt x="3304881" y="2927607"/>
                </a:lnTo>
                <a:cubicBezTo>
                  <a:pt x="3137253" y="2308143"/>
                  <a:pt x="2793343" y="1650165"/>
                  <a:pt x="2126419" y="1182146"/>
                </a:cubicBezTo>
                <a:cubicBezTo>
                  <a:pt x="1364220" y="647267"/>
                  <a:pt x="650447" y="577132"/>
                  <a:pt x="340807" y="565943"/>
                </a:cubicBezTo>
                <a:cubicBezTo>
                  <a:pt x="82070" y="560089"/>
                  <a:pt x="1001" y="391427"/>
                  <a:pt x="5222" y="275608"/>
                </a:cubicBezTo>
                <a:cubicBezTo>
                  <a:pt x="-630" y="165720"/>
                  <a:pt x="81845" y="5533"/>
                  <a:pt x="318070"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7AB3D968-092E-43BB-A6FE-F886435138EE}" type="datetime1">
              <a:rPr lang="fr-FR" smtClean="0"/>
              <a:t>08/11/2025</a:t>
            </a:fld>
            <a:endParaRPr lang="fr-FR"/>
          </a:p>
        </p:txBody>
      </p:sp>
      <p:sp>
        <p:nvSpPr>
          <p:cNvPr id="15" name="ZoneTexte 14">
            <a:extLst>
              <a:ext uri="{FF2B5EF4-FFF2-40B4-BE49-F238E27FC236}">
                <a16:creationId xmlns:a16="http://schemas.microsoft.com/office/drawing/2014/main" id="{D61E5BD0-4BFF-4F49-9D38-700018214BF2}"/>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
        <p:nvSpPr>
          <p:cNvPr id="9" name="Espace réservé du texte 4">
            <a:extLst>
              <a:ext uri="{FF2B5EF4-FFF2-40B4-BE49-F238E27FC236}">
                <a16:creationId xmlns:a16="http://schemas.microsoft.com/office/drawing/2014/main" id="{5F024AFA-7DC8-5549-9779-40D5AC62386F}"/>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Tree>
    <p:extLst>
      <p:ext uri="{BB962C8B-B14F-4D97-AF65-F5344CB8AC3E}">
        <p14:creationId xmlns:p14="http://schemas.microsoft.com/office/powerpoint/2010/main" val="193910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uv visuel forme 2">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0" name="Espace réservé pour une image  9">
            <a:extLst>
              <a:ext uri="{FF2B5EF4-FFF2-40B4-BE49-F238E27FC236}">
                <a16:creationId xmlns:a16="http://schemas.microsoft.com/office/drawing/2014/main" id="{07CA3807-28D4-BD48-ABFE-5349DD50399F}"/>
              </a:ext>
            </a:extLst>
          </p:cNvPr>
          <p:cNvSpPr>
            <a:spLocks noGrp="1"/>
          </p:cNvSpPr>
          <p:nvPr>
            <p:ph type="pic" sz="quarter" idx="14"/>
          </p:nvPr>
        </p:nvSpPr>
        <p:spPr>
          <a:xfrm>
            <a:off x="7753352" y="-1"/>
            <a:ext cx="4438649" cy="6344209"/>
          </a:xfrm>
          <a:custGeom>
            <a:avLst/>
            <a:gdLst>
              <a:gd name="connsiteX0" fmla="*/ 3311073 w 3311073"/>
              <a:gd name="connsiteY0" fmla="*/ 1992974 h 4758158"/>
              <a:gd name="connsiteX1" fmla="*/ 3311073 w 3311073"/>
              <a:gd name="connsiteY1" fmla="*/ 3300727 h 4758158"/>
              <a:gd name="connsiteX2" fmla="*/ 3229658 w 3311073"/>
              <a:gd name="connsiteY2" fmla="*/ 3409602 h 4758158"/>
              <a:gd name="connsiteX3" fmla="*/ 363820 w 3311073"/>
              <a:gd name="connsiteY3" fmla="*/ 4757975 h 4758158"/>
              <a:gd name="connsiteX4" fmla="*/ 7109 w 3311073"/>
              <a:gd name="connsiteY4" fmla="*/ 4463637 h 4758158"/>
              <a:gd name="connsiteX5" fmla="*/ 355756 w 3311073"/>
              <a:gd name="connsiteY5" fmla="*/ 4167640 h 4758158"/>
              <a:gd name="connsiteX6" fmla="*/ 3310940 w 3311073"/>
              <a:gd name="connsiteY6" fmla="*/ 1993493 h 4758158"/>
              <a:gd name="connsiteX7" fmla="*/ 2159715 w 3311073"/>
              <a:gd name="connsiteY7" fmla="*/ 0 h 4758158"/>
              <a:gd name="connsiteX8" fmla="*/ 2766923 w 3311073"/>
              <a:gd name="connsiteY8" fmla="*/ 0 h 4758158"/>
              <a:gd name="connsiteX9" fmla="*/ 2959719 w 3311073"/>
              <a:gd name="connsiteY9" fmla="*/ 986092 h 4758158"/>
              <a:gd name="connsiteX10" fmla="*/ 324109 w 3311073"/>
              <a:gd name="connsiteY10" fmla="*/ 3640994 h 4758158"/>
              <a:gd name="connsiteX11" fmla="*/ 1359 w 3311073"/>
              <a:gd name="connsiteY11" fmla="*/ 3371975 h 4758158"/>
              <a:gd name="connsiteX12" fmla="*/ 259589 w 3311073"/>
              <a:gd name="connsiteY12" fmla="*/ 3067879 h 4758158"/>
              <a:gd name="connsiteX13" fmla="*/ 2383250 w 3311073"/>
              <a:gd name="connsiteY13" fmla="*/ 944218 h 4758158"/>
              <a:gd name="connsiteX14" fmla="*/ 2216363 w 3311073"/>
              <a:gd name="connsiteY14" fmla="*/ 117593 h 4758158"/>
              <a:gd name="connsiteX15" fmla="*/ 504087 w 3311073"/>
              <a:gd name="connsiteY15" fmla="*/ 0 h 4758158"/>
              <a:gd name="connsiteX16" fmla="*/ 1527021 w 3311073"/>
              <a:gd name="connsiteY16" fmla="*/ 0 h 4758158"/>
              <a:gd name="connsiteX17" fmla="*/ 1584718 w 3311073"/>
              <a:gd name="connsiteY17" fmla="*/ 77157 h 4758158"/>
              <a:gd name="connsiteX18" fmla="*/ 1853616 w 3311073"/>
              <a:gd name="connsiteY18" fmla="*/ 957470 h 4758158"/>
              <a:gd name="connsiteX19" fmla="*/ 279124 w 3311073"/>
              <a:gd name="connsiteY19" fmla="*/ 2531962 h 4758158"/>
              <a:gd name="connsiteX20" fmla="*/ 2003 w 3311073"/>
              <a:gd name="connsiteY20" fmla="*/ 2245150 h 4758158"/>
              <a:gd name="connsiteX21" fmla="*/ 279639 w 3311073"/>
              <a:gd name="connsiteY21" fmla="*/ 1954696 h 4758158"/>
              <a:gd name="connsiteX22" fmla="*/ 1270239 w 3311073"/>
              <a:gd name="connsiteY22" fmla="*/ 964096 h 4758158"/>
              <a:gd name="connsiteX23" fmla="*/ 574213 w 3311073"/>
              <a:gd name="connsiteY23" fmla="*/ 18032 h 475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11073" h="4758158">
                <a:moveTo>
                  <a:pt x="3311073" y="1992974"/>
                </a:moveTo>
                <a:lnTo>
                  <a:pt x="3311073" y="3300727"/>
                </a:lnTo>
                <a:lnTo>
                  <a:pt x="3229658" y="3409602"/>
                </a:lnTo>
                <a:cubicBezTo>
                  <a:pt x="2544636" y="4239657"/>
                  <a:pt x="1363987" y="4731428"/>
                  <a:pt x="363820" y="4757975"/>
                </a:cubicBezTo>
                <a:cubicBezTo>
                  <a:pt x="95044" y="4765109"/>
                  <a:pt x="8453" y="4562026"/>
                  <a:pt x="7109" y="4463637"/>
                </a:cubicBezTo>
                <a:cubicBezTo>
                  <a:pt x="5765" y="4365248"/>
                  <a:pt x="50239" y="4174774"/>
                  <a:pt x="355756" y="4167640"/>
                </a:cubicBezTo>
                <a:cubicBezTo>
                  <a:pt x="1696939" y="4136323"/>
                  <a:pt x="2919166" y="3253084"/>
                  <a:pt x="3310940" y="1993493"/>
                </a:cubicBezTo>
                <a:close/>
                <a:moveTo>
                  <a:pt x="2159715" y="0"/>
                </a:moveTo>
                <a:lnTo>
                  <a:pt x="2766923" y="0"/>
                </a:lnTo>
                <a:cubicBezTo>
                  <a:pt x="2857227" y="250410"/>
                  <a:pt x="2936910" y="467189"/>
                  <a:pt x="2959719" y="986092"/>
                </a:cubicBezTo>
                <a:cubicBezTo>
                  <a:pt x="2998287" y="1863516"/>
                  <a:pt x="2261501" y="3622639"/>
                  <a:pt x="324109" y="3640994"/>
                </a:cubicBezTo>
                <a:cubicBezTo>
                  <a:pt x="54010" y="3643553"/>
                  <a:pt x="12112" y="3467494"/>
                  <a:pt x="1359" y="3371975"/>
                </a:cubicBezTo>
                <a:cubicBezTo>
                  <a:pt x="-9394" y="3276456"/>
                  <a:pt x="40628" y="3083384"/>
                  <a:pt x="259589" y="3067879"/>
                </a:cubicBezTo>
                <a:cubicBezTo>
                  <a:pt x="1538367" y="2977327"/>
                  <a:pt x="2383250" y="2117084"/>
                  <a:pt x="2383250" y="944218"/>
                </a:cubicBezTo>
                <a:cubicBezTo>
                  <a:pt x="2383250" y="651002"/>
                  <a:pt x="2323826" y="371665"/>
                  <a:pt x="2216363" y="117593"/>
                </a:cubicBezTo>
                <a:close/>
                <a:moveTo>
                  <a:pt x="504087" y="0"/>
                </a:moveTo>
                <a:lnTo>
                  <a:pt x="1527021" y="0"/>
                </a:lnTo>
                <a:lnTo>
                  <a:pt x="1584718" y="77157"/>
                </a:lnTo>
                <a:cubicBezTo>
                  <a:pt x="1754486" y="328447"/>
                  <a:pt x="1853616" y="631382"/>
                  <a:pt x="1853616" y="957470"/>
                </a:cubicBezTo>
                <a:cubicBezTo>
                  <a:pt x="1853616" y="1827038"/>
                  <a:pt x="1082819" y="2575364"/>
                  <a:pt x="279124" y="2531962"/>
                </a:cubicBezTo>
                <a:cubicBezTo>
                  <a:pt x="56083" y="2519917"/>
                  <a:pt x="8642" y="2328321"/>
                  <a:pt x="2003" y="2245150"/>
                </a:cubicBezTo>
                <a:cubicBezTo>
                  <a:pt x="-8236" y="2116879"/>
                  <a:pt x="114291" y="1954696"/>
                  <a:pt x="279639" y="1954696"/>
                </a:cubicBezTo>
                <a:cubicBezTo>
                  <a:pt x="826732" y="1954696"/>
                  <a:pt x="1270239" y="1511189"/>
                  <a:pt x="1270239" y="964096"/>
                </a:cubicBezTo>
                <a:cubicBezTo>
                  <a:pt x="1270239" y="519583"/>
                  <a:pt x="977455" y="143453"/>
                  <a:pt x="574213" y="18032"/>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667">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6A9BB2EA-D046-4C89-968C-F7E5A7930580}" type="datetime1">
              <a:rPr lang="fr-FR" smtClean="0"/>
              <a:t>08/11/2025</a:t>
            </a:fld>
            <a:endParaRPr lang="fr-FR"/>
          </a:p>
        </p:txBody>
      </p:sp>
      <p:sp>
        <p:nvSpPr>
          <p:cNvPr id="9" name="Espace réservé du texte 4">
            <a:extLst>
              <a:ext uri="{FF2B5EF4-FFF2-40B4-BE49-F238E27FC236}">
                <a16:creationId xmlns:a16="http://schemas.microsoft.com/office/drawing/2014/main" id="{5BBE8F4F-3D12-DE4F-BC48-D7C8DCA6C69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1" name="ZoneTexte 10">
            <a:extLst>
              <a:ext uri="{FF2B5EF4-FFF2-40B4-BE49-F238E27FC236}">
                <a16:creationId xmlns:a16="http://schemas.microsoft.com/office/drawing/2014/main" id="{2D52372E-3019-3644-BEA5-3CBB309A1B34}"/>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334251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uv visuel forme 3">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4209" y="2723835"/>
            <a:ext cx="6640107" cy="977519"/>
          </a:xfrm>
        </p:spPr>
        <p:txBody>
          <a:bodyPr>
            <a:noAutofit/>
          </a:bodyPr>
          <a:lstStyle>
            <a:lvl1pPr marL="0" indent="0" algn="l">
              <a:lnSpc>
                <a:spcPct val="100000"/>
              </a:lnSpc>
              <a:spcBef>
                <a:spcPts val="0"/>
              </a:spcBef>
              <a:buNone/>
              <a:defRPr sz="2400" b="1" i="0" cap="none"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a:p>
        </p:txBody>
      </p:sp>
      <p:sp>
        <p:nvSpPr>
          <p:cNvPr id="2" name="Title 1"/>
          <p:cNvSpPr>
            <a:spLocks noGrp="1"/>
          </p:cNvSpPr>
          <p:nvPr>
            <p:ph type="ctrTitle"/>
          </p:nvPr>
        </p:nvSpPr>
        <p:spPr>
          <a:xfrm>
            <a:off x="764212" y="549718"/>
            <a:ext cx="6640105" cy="1799036"/>
          </a:xfrm>
        </p:spPr>
        <p:txBody>
          <a:bodyPr anchor="b">
            <a:noAutofit/>
          </a:bodyPr>
          <a:lstStyle>
            <a:lvl1pPr algn="l">
              <a:defRPr sz="3733" b="1" i="0" cap="all" baseline="0">
                <a:solidFill>
                  <a:schemeClr val="bg1"/>
                </a:solidFill>
                <a:latin typeface="Arial Black" panose="020B0604020202020204" pitchFamily="34" charset="0"/>
                <a:cs typeface="Arial Black" panose="020B0604020202020204" pitchFamily="34" charset="0"/>
              </a:defRPr>
            </a:lvl1pPr>
          </a:lstStyle>
          <a:p>
            <a:r>
              <a:rPr lang="fr-FR"/>
              <a:t>Modifiez le style du titre</a:t>
            </a:r>
            <a:endParaRPr lang="en-US"/>
          </a:p>
        </p:txBody>
      </p:sp>
      <p:sp>
        <p:nvSpPr>
          <p:cNvPr id="28" name="Espace réservé pour une image  27">
            <a:extLst>
              <a:ext uri="{FF2B5EF4-FFF2-40B4-BE49-F238E27FC236}">
                <a16:creationId xmlns:a16="http://schemas.microsoft.com/office/drawing/2014/main" id="{3CFBBE74-2254-684E-8F1D-95BF38413A63}"/>
              </a:ext>
            </a:extLst>
          </p:cNvPr>
          <p:cNvSpPr>
            <a:spLocks noGrp="1"/>
          </p:cNvSpPr>
          <p:nvPr>
            <p:ph type="pic" sz="quarter" idx="11" hasCustomPrompt="1"/>
          </p:nvPr>
        </p:nvSpPr>
        <p:spPr>
          <a:xfrm>
            <a:off x="1" y="1"/>
            <a:ext cx="12192000" cy="6866707"/>
          </a:xfrm>
          <a:prstGeom prst="rect">
            <a:avLst/>
          </a:prstGeom>
          <a:solidFill>
            <a:schemeClr val="bg1">
              <a:lumMod val="85000"/>
            </a:schemeClr>
          </a:solidFill>
          <a:ln>
            <a:noFill/>
          </a:ln>
        </p:spPr>
        <p:txBody>
          <a:bodyPr wrap="square" tIns="1440000"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p:txBody>
      </p:sp>
      <p:sp>
        <p:nvSpPr>
          <p:cNvPr id="11" name="Espace réservé pour une image  10">
            <a:extLst>
              <a:ext uri="{FF2B5EF4-FFF2-40B4-BE49-F238E27FC236}">
                <a16:creationId xmlns:a16="http://schemas.microsoft.com/office/drawing/2014/main" id="{A4F713B1-3A6C-9044-9919-375755779B6C}"/>
              </a:ext>
            </a:extLst>
          </p:cNvPr>
          <p:cNvSpPr>
            <a:spLocks noGrp="1"/>
          </p:cNvSpPr>
          <p:nvPr>
            <p:ph type="pic" sz="quarter" idx="14"/>
          </p:nvPr>
        </p:nvSpPr>
        <p:spPr>
          <a:xfrm>
            <a:off x="7710901" y="0"/>
            <a:ext cx="4481099" cy="68664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a:xfrm>
            <a:off x="764209" y="6031474"/>
            <a:ext cx="2743200" cy="365125"/>
          </a:xfrm>
        </p:spPr>
        <p:txBody>
          <a:bodyPr anchor="ctr">
            <a:noAutofit/>
          </a:bodyPr>
          <a:lstStyle>
            <a:lvl1pPr algn="l">
              <a:defRPr sz="1867">
                <a:solidFill>
                  <a:schemeClr val="bg1"/>
                </a:solidFill>
              </a:defRPr>
            </a:lvl1pPr>
          </a:lstStyle>
          <a:p>
            <a:fld id="{C9E9A215-86BC-450F-B58B-BD881169DD50}" type="datetime1">
              <a:rPr lang="fr-FR" smtClean="0"/>
              <a:t>08/11/2025</a:t>
            </a:fld>
            <a:endParaRPr lang="fr-FR"/>
          </a:p>
        </p:txBody>
      </p:sp>
      <p:sp>
        <p:nvSpPr>
          <p:cNvPr id="9" name="Espace réservé du texte 4">
            <a:extLst>
              <a:ext uri="{FF2B5EF4-FFF2-40B4-BE49-F238E27FC236}">
                <a16:creationId xmlns:a16="http://schemas.microsoft.com/office/drawing/2014/main" id="{31B7E1FB-7BA1-8744-A40C-4CA707F98264}"/>
              </a:ext>
            </a:extLst>
          </p:cNvPr>
          <p:cNvSpPr>
            <a:spLocks noGrp="1"/>
          </p:cNvSpPr>
          <p:nvPr>
            <p:ph type="body" sz="quarter" idx="13" hasCustomPrompt="1"/>
          </p:nvPr>
        </p:nvSpPr>
        <p:spPr bwMode="gray">
          <a:xfrm>
            <a:off x="5181948" y="5915451"/>
            <a:ext cx="1974273" cy="617620"/>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0" name="ZoneTexte 9">
            <a:extLst>
              <a:ext uri="{FF2B5EF4-FFF2-40B4-BE49-F238E27FC236}">
                <a16:creationId xmlns:a16="http://schemas.microsoft.com/office/drawing/2014/main" id="{C1A91376-3929-E84E-AD2E-62B9FE451ED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58843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5DBC3A6-E2E5-314F-BCCF-200E5656909D}"/>
              </a:ext>
            </a:extLst>
          </p:cNvPr>
          <p:cNvSpPr>
            <a:spLocks noGrp="1"/>
          </p:cNvSpPr>
          <p:nvPr>
            <p:ph type="title"/>
          </p:nvPr>
        </p:nvSpPr>
        <p:spPr>
          <a:xfrm>
            <a:off x="422413" y="0"/>
            <a:ext cx="8058977" cy="1007165"/>
          </a:xfrm>
        </p:spPr>
        <p:txBody>
          <a:bodyPr>
            <a:noAutofit/>
          </a:bodyPr>
          <a:lstStyle>
            <a:lvl1pPr>
              <a:defRPr sz="2533"/>
            </a:lvl1pPr>
          </a:lstStyle>
          <a:p>
            <a:r>
              <a:rPr lang="fr-FR"/>
              <a:t>Modifiez le style du titre</a:t>
            </a:r>
          </a:p>
        </p:txBody>
      </p:sp>
      <p:sp>
        <p:nvSpPr>
          <p:cNvPr id="24" name="Espace réservé pour une image  23">
            <a:extLst>
              <a:ext uri="{FF2B5EF4-FFF2-40B4-BE49-F238E27FC236}">
                <a16:creationId xmlns:a16="http://schemas.microsoft.com/office/drawing/2014/main" id="{109024AE-6A7B-9541-83FE-712C8E533418}"/>
              </a:ext>
            </a:extLst>
          </p:cNvPr>
          <p:cNvSpPr>
            <a:spLocks noGrp="1"/>
          </p:cNvSpPr>
          <p:nvPr>
            <p:ph type="pic" sz="quarter" idx="13"/>
          </p:nvPr>
        </p:nvSpPr>
        <p:spPr>
          <a:xfrm>
            <a:off x="8891922" y="1570293"/>
            <a:ext cx="3300081" cy="4914163"/>
          </a:xfrm>
          <a:custGeom>
            <a:avLst/>
            <a:gdLst>
              <a:gd name="connsiteX0" fmla="*/ 137161 w 2475061"/>
              <a:gd name="connsiteY0" fmla="*/ 1080548 h 3685622"/>
              <a:gd name="connsiteX1" fmla="*/ 760012 w 2475061"/>
              <a:gd name="connsiteY1" fmla="*/ 1402037 h 3685622"/>
              <a:gd name="connsiteX2" fmla="*/ 989718 w 2475061"/>
              <a:gd name="connsiteY2" fmla="*/ 2366009 h 3685622"/>
              <a:gd name="connsiteX3" fmla="*/ 1616988 w 2475061"/>
              <a:gd name="connsiteY3" fmla="*/ 3169972 h 3685622"/>
              <a:gd name="connsiteX4" fmla="*/ 2430584 w 2475061"/>
              <a:gd name="connsiteY4" fmla="*/ 3411521 h 3685622"/>
              <a:gd name="connsiteX5" fmla="*/ 2475061 w 2475061"/>
              <a:gd name="connsiteY5" fmla="*/ 3409721 h 3685622"/>
              <a:gd name="connsiteX6" fmla="*/ 2475061 w 2475061"/>
              <a:gd name="connsiteY6" fmla="*/ 3685622 h 3685622"/>
              <a:gd name="connsiteX7" fmla="*/ 2399560 w 2475061"/>
              <a:gd name="connsiteY7" fmla="*/ 3683544 h 3685622"/>
              <a:gd name="connsiteX8" fmla="*/ 1440290 w 2475061"/>
              <a:gd name="connsiteY8" fmla="*/ 3386426 h 3685622"/>
              <a:gd name="connsiteX9" fmla="*/ 715839 w 2475061"/>
              <a:gd name="connsiteY9" fmla="*/ 2427853 h 3685622"/>
              <a:gd name="connsiteX10" fmla="*/ 128326 w 2475061"/>
              <a:gd name="connsiteY10" fmla="*/ 1354426 h 3685622"/>
              <a:gd name="connsiteX11" fmla="*/ 9059 w 2475061"/>
              <a:gd name="connsiteY11" fmla="*/ 1213070 h 3685622"/>
              <a:gd name="connsiteX12" fmla="*/ 137161 w 2475061"/>
              <a:gd name="connsiteY12" fmla="*/ 1080548 h 3685622"/>
              <a:gd name="connsiteX13" fmla="*/ 217250 w 2475061"/>
              <a:gd name="connsiteY13" fmla="*/ 536336 h 3685622"/>
              <a:gd name="connsiteX14" fmla="*/ 1188499 w 2475061"/>
              <a:gd name="connsiteY14" fmla="*/ 1056632 h 3685622"/>
              <a:gd name="connsiteX15" fmla="*/ 1572811 w 2475061"/>
              <a:gd name="connsiteY15" fmla="*/ 2359761 h 3685622"/>
              <a:gd name="connsiteX16" fmla="*/ 2451143 w 2475061"/>
              <a:gd name="connsiteY16" fmla="*/ 2852573 h 3685622"/>
              <a:gd name="connsiteX17" fmla="*/ 2475061 w 2475061"/>
              <a:gd name="connsiteY17" fmla="*/ 2854690 h 3685622"/>
              <a:gd name="connsiteX18" fmla="*/ 2475061 w 2475061"/>
              <a:gd name="connsiteY18" fmla="*/ 3149917 h 3685622"/>
              <a:gd name="connsiteX19" fmla="*/ 2430222 w 2475061"/>
              <a:gd name="connsiteY19" fmla="*/ 3149185 h 3685622"/>
              <a:gd name="connsiteX20" fmla="*/ 1510967 w 2475061"/>
              <a:gd name="connsiteY20" fmla="*/ 2739658 h 3685622"/>
              <a:gd name="connsiteX21" fmla="*/ 1144324 w 2475061"/>
              <a:gd name="connsiteY21" fmla="*/ 1688320 h 3685622"/>
              <a:gd name="connsiteX22" fmla="*/ 119489 w 2475061"/>
              <a:gd name="connsiteY22" fmla="*/ 818093 h 3685622"/>
              <a:gd name="connsiteX23" fmla="*/ 222 w 2475061"/>
              <a:gd name="connsiteY23" fmla="*/ 676737 h 3685622"/>
              <a:gd name="connsiteX24" fmla="*/ 128324 w 2475061"/>
              <a:gd name="connsiteY24" fmla="*/ 544215 h 3685622"/>
              <a:gd name="connsiteX25" fmla="*/ 217250 w 2475061"/>
              <a:gd name="connsiteY25" fmla="*/ 536336 h 3685622"/>
              <a:gd name="connsiteX26" fmla="*/ 188457 w 2475061"/>
              <a:gd name="connsiteY26" fmla="*/ 73 h 3685622"/>
              <a:gd name="connsiteX27" fmla="*/ 1466796 w 2475061"/>
              <a:gd name="connsiteY27" fmla="*/ 549479 h 3685622"/>
              <a:gd name="connsiteX28" fmla="*/ 1996883 w 2475061"/>
              <a:gd name="connsiteY28" fmla="*/ 1914453 h 3685622"/>
              <a:gd name="connsiteX29" fmla="*/ 2471726 w 2475061"/>
              <a:gd name="connsiteY29" fmla="*/ 2309172 h 3685622"/>
              <a:gd name="connsiteX30" fmla="*/ 2475061 w 2475061"/>
              <a:gd name="connsiteY30" fmla="*/ 2309578 h 3685622"/>
              <a:gd name="connsiteX31" fmla="*/ 2475061 w 2475061"/>
              <a:gd name="connsiteY31" fmla="*/ 2606739 h 3685622"/>
              <a:gd name="connsiteX32" fmla="*/ 2393527 w 2475061"/>
              <a:gd name="connsiteY32" fmla="*/ 2599196 h 3685622"/>
              <a:gd name="connsiteX33" fmla="*/ 1718587 w 2475061"/>
              <a:gd name="connsiteY33" fmla="*/ 1989549 h 3685622"/>
              <a:gd name="connsiteX34" fmla="*/ 1334274 w 2475061"/>
              <a:gd name="connsiteY34" fmla="*/ 827775 h 3685622"/>
              <a:gd name="connsiteX35" fmla="*/ 128326 w 2475061"/>
              <a:gd name="connsiteY35" fmla="*/ 275601 h 3685622"/>
              <a:gd name="connsiteX36" fmla="*/ 9059 w 2475061"/>
              <a:gd name="connsiteY36" fmla="*/ 134245 h 3685622"/>
              <a:gd name="connsiteX37" fmla="*/ 137161 w 2475061"/>
              <a:gd name="connsiteY37" fmla="*/ 1723 h 3685622"/>
              <a:gd name="connsiteX38" fmla="*/ 188457 w 2475061"/>
              <a:gd name="connsiteY38" fmla="*/ 73 h 368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1" h="3685622">
                <a:moveTo>
                  <a:pt x="137161" y="1080548"/>
                </a:moveTo>
                <a:cubicBezTo>
                  <a:pt x="332799" y="1070399"/>
                  <a:pt x="633367" y="1191526"/>
                  <a:pt x="760012" y="1402037"/>
                </a:cubicBezTo>
                <a:cubicBezTo>
                  <a:pt x="922911" y="1672810"/>
                  <a:pt x="878683" y="2057961"/>
                  <a:pt x="989718" y="2366009"/>
                </a:cubicBezTo>
                <a:cubicBezTo>
                  <a:pt x="1132547" y="2762265"/>
                  <a:pt x="1364461" y="2996221"/>
                  <a:pt x="1616988" y="3169972"/>
                </a:cubicBezTo>
                <a:cubicBezTo>
                  <a:pt x="1837949" y="3322004"/>
                  <a:pt x="2228013" y="3406961"/>
                  <a:pt x="2430584" y="3411521"/>
                </a:cubicBezTo>
                <a:lnTo>
                  <a:pt x="2475061" y="3409721"/>
                </a:lnTo>
                <a:lnTo>
                  <a:pt x="2475061" y="3685622"/>
                </a:lnTo>
                <a:lnTo>
                  <a:pt x="2399560" y="3683544"/>
                </a:lnTo>
                <a:cubicBezTo>
                  <a:pt x="2104466" y="3666708"/>
                  <a:pt x="1693469" y="3583127"/>
                  <a:pt x="1440290" y="3386426"/>
                </a:cubicBezTo>
                <a:cubicBezTo>
                  <a:pt x="1153160" y="3163347"/>
                  <a:pt x="878253" y="2886727"/>
                  <a:pt x="715839" y="2427853"/>
                </a:cubicBezTo>
                <a:cubicBezTo>
                  <a:pt x="553790" y="1970009"/>
                  <a:pt x="754068" y="1482939"/>
                  <a:pt x="128326" y="1354426"/>
                </a:cubicBezTo>
                <a:cubicBezTo>
                  <a:pt x="11458" y="1330424"/>
                  <a:pt x="10531" y="1260189"/>
                  <a:pt x="9059" y="1213070"/>
                </a:cubicBezTo>
                <a:cubicBezTo>
                  <a:pt x="7587" y="1165951"/>
                  <a:pt x="30229" y="1086095"/>
                  <a:pt x="137161" y="1080548"/>
                </a:cubicBezTo>
                <a:close/>
                <a:moveTo>
                  <a:pt x="217250" y="536336"/>
                </a:moveTo>
                <a:cubicBezTo>
                  <a:pt x="451916" y="535560"/>
                  <a:pt x="864147" y="664419"/>
                  <a:pt x="1188499" y="1056632"/>
                </a:cubicBezTo>
                <a:cubicBezTo>
                  <a:pt x="1483729" y="1413630"/>
                  <a:pt x="1404209" y="2022898"/>
                  <a:pt x="1572811" y="2359761"/>
                </a:cubicBezTo>
                <a:cubicBezTo>
                  <a:pt x="1776848" y="2767423"/>
                  <a:pt x="2243865" y="2833142"/>
                  <a:pt x="2451143" y="2852573"/>
                </a:cubicBezTo>
                <a:lnTo>
                  <a:pt x="2475061" y="2854690"/>
                </a:lnTo>
                <a:lnTo>
                  <a:pt x="2475061" y="3149917"/>
                </a:lnTo>
                <a:lnTo>
                  <a:pt x="2430222" y="3149185"/>
                </a:lnTo>
                <a:cubicBezTo>
                  <a:pt x="2218770" y="3140325"/>
                  <a:pt x="1830431" y="3079689"/>
                  <a:pt x="1510967" y="2739658"/>
                </a:cubicBezTo>
                <a:cubicBezTo>
                  <a:pt x="1147830" y="2353142"/>
                  <a:pt x="1201715" y="2046720"/>
                  <a:pt x="1144324" y="1688320"/>
                </a:cubicBezTo>
                <a:cubicBezTo>
                  <a:pt x="1008071" y="837438"/>
                  <a:pt x="253423" y="830658"/>
                  <a:pt x="119489" y="818093"/>
                </a:cubicBezTo>
                <a:cubicBezTo>
                  <a:pt x="30796" y="809772"/>
                  <a:pt x="1694" y="723856"/>
                  <a:pt x="222" y="676737"/>
                </a:cubicBezTo>
                <a:cubicBezTo>
                  <a:pt x="-1250" y="629618"/>
                  <a:pt x="957" y="569247"/>
                  <a:pt x="128324" y="544215"/>
                </a:cubicBezTo>
                <a:cubicBezTo>
                  <a:pt x="153827" y="539203"/>
                  <a:pt x="183726" y="536447"/>
                  <a:pt x="217250" y="536336"/>
                </a:cubicBezTo>
                <a:close/>
                <a:moveTo>
                  <a:pt x="188457" y="73"/>
                </a:moveTo>
                <a:cubicBezTo>
                  <a:pt x="464361" y="-2854"/>
                  <a:pt x="1022801" y="80741"/>
                  <a:pt x="1466796" y="549479"/>
                </a:cubicBezTo>
                <a:cubicBezTo>
                  <a:pt x="1929338" y="1037797"/>
                  <a:pt x="1917109" y="1405759"/>
                  <a:pt x="1996883" y="1914453"/>
                </a:cubicBezTo>
                <a:cubicBezTo>
                  <a:pt x="2043803" y="2213647"/>
                  <a:pt x="2314127" y="2286310"/>
                  <a:pt x="2471726" y="2309172"/>
                </a:cubicBezTo>
                <a:lnTo>
                  <a:pt x="2475061" y="2309578"/>
                </a:lnTo>
                <a:lnTo>
                  <a:pt x="2475061" y="2606739"/>
                </a:lnTo>
                <a:lnTo>
                  <a:pt x="2393527" y="2599196"/>
                </a:lnTo>
                <a:cubicBezTo>
                  <a:pt x="2167107" y="2567736"/>
                  <a:pt x="1803139" y="2437673"/>
                  <a:pt x="1718587" y="1989549"/>
                </a:cubicBezTo>
                <a:cubicBezTo>
                  <a:pt x="1642959" y="1588725"/>
                  <a:pt x="1727422" y="1391728"/>
                  <a:pt x="1334274" y="827775"/>
                </a:cubicBezTo>
                <a:cubicBezTo>
                  <a:pt x="1081436" y="465091"/>
                  <a:pt x="483475" y="281595"/>
                  <a:pt x="128326" y="275601"/>
                </a:cubicBezTo>
                <a:cubicBezTo>
                  <a:pt x="30870" y="273956"/>
                  <a:pt x="10531" y="181364"/>
                  <a:pt x="9059" y="134245"/>
                </a:cubicBezTo>
                <a:cubicBezTo>
                  <a:pt x="7587" y="87126"/>
                  <a:pt x="31144" y="7612"/>
                  <a:pt x="137161" y="1723"/>
                </a:cubicBezTo>
                <a:cubicBezTo>
                  <a:pt x="152926" y="847"/>
                  <a:pt x="170064" y="268"/>
                  <a:pt x="188457" y="73"/>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422414" y="1493085"/>
            <a:ext cx="8058977" cy="4348911"/>
          </a:xfrm>
        </p:spPr>
        <p:txBody>
          <a:bodyPr numCol="2" spcCol="108000">
            <a:noAutofit/>
          </a:bodyPr>
          <a:lstStyle>
            <a:lvl1pPr marL="457189" indent="-457189">
              <a:spcBef>
                <a:spcPts val="1067"/>
              </a:spcBef>
              <a:buClr>
                <a:schemeClr val="accent1"/>
              </a:buClr>
              <a:buFont typeface="+mj-lt"/>
              <a:buAutoNum type="arabicPeriod"/>
              <a:defRPr sz="2000" b="1" i="0" cap="none" baseline="0">
                <a:solidFill>
                  <a:schemeClr val="accent2"/>
                </a:solidFill>
                <a:latin typeface="Arial Black" panose="020B0604020202020204" pitchFamily="34" charset="0"/>
                <a:cs typeface="Arial Black" panose="020B0604020202020204" pitchFamily="34" charset="0"/>
              </a:defRPr>
            </a:lvl1pPr>
            <a:lvl2pPr marL="457189" indent="0">
              <a:spcBef>
                <a:spcPts val="0"/>
              </a:spcBef>
              <a:buNone/>
              <a:defRPr sz="2000" b="0" i="0">
                <a:solidFill>
                  <a:schemeClr val="accent2"/>
                </a:solidFill>
                <a:latin typeface="Arial" panose="020B0604020202020204" pitchFamily="34" charset="0"/>
                <a:cs typeface="Arial" panose="020B0604020202020204" pitchFamily="34" charset="0"/>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fr-FR"/>
              <a:t>Cliquez pour modifier les styles du texte du masque</a:t>
            </a:r>
          </a:p>
          <a:p>
            <a:pPr lvl="1"/>
            <a:r>
              <a:rPr lang="fr-FR"/>
              <a:t>Deuxième niveau</a:t>
            </a:r>
          </a:p>
        </p:txBody>
      </p:sp>
      <p:cxnSp>
        <p:nvCxnSpPr>
          <p:cNvPr id="10" name="Connecteur droit 9">
            <a:extLst>
              <a:ext uri="{FF2B5EF4-FFF2-40B4-BE49-F238E27FC236}">
                <a16:creationId xmlns:a16="http://schemas.microsoft.com/office/drawing/2014/main" id="{EDE9BB71-DBEA-5243-8CA0-EE4A68C8E678}"/>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6" name="Espace réservé de la date 25">
            <a:extLst>
              <a:ext uri="{FF2B5EF4-FFF2-40B4-BE49-F238E27FC236}">
                <a16:creationId xmlns:a16="http://schemas.microsoft.com/office/drawing/2014/main" id="{10788165-8282-0E47-8017-43308A42411C}"/>
              </a:ext>
            </a:extLst>
          </p:cNvPr>
          <p:cNvSpPr>
            <a:spLocks noGrp="1"/>
          </p:cNvSpPr>
          <p:nvPr>
            <p:ph type="dt" sz="half" idx="14"/>
          </p:nvPr>
        </p:nvSpPr>
        <p:spPr/>
        <p:txBody>
          <a:bodyPr/>
          <a:lstStyle/>
          <a:p>
            <a:fld id="{A56ECBA7-1B47-4601-94C3-6BBE85272EAF}" type="datetime1">
              <a:rPr lang="fr-FR" smtClean="0"/>
              <a:t>08/11/2025</a:t>
            </a:fld>
            <a:endParaRPr lang="fr-FR"/>
          </a:p>
        </p:txBody>
      </p:sp>
      <p:sp>
        <p:nvSpPr>
          <p:cNvPr id="27" name="Espace réservé du pied de page 26">
            <a:extLst>
              <a:ext uri="{FF2B5EF4-FFF2-40B4-BE49-F238E27FC236}">
                <a16:creationId xmlns:a16="http://schemas.microsoft.com/office/drawing/2014/main" id="{159F4690-D9AD-B54B-8554-CA3DBF4BC23F}"/>
              </a:ext>
            </a:extLst>
          </p:cNvPr>
          <p:cNvSpPr>
            <a:spLocks noGrp="1"/>
          </p:cNvSpPr>
          <p:nvPr>
            <p:ph type="ftr" sz="quarter" idx="15"/>
          </p:nvPr>
        </p:nvSpPr>
        <p:spPr/>
        <p:txBody>
          <a:bodyPr/>
          <a:lstStyle/>
          <a:p>
            <a:endParaRPr lang="fr-FR"/>
          </a:p>
        </p:txBody>
      </p:sp>
      <p:sp>
        <p:nvSpPr>
          <p:cNvPr id="28" name="Espace réservé du numéro de diapositive 27">
            <a:extLst>
              <a:ext uri="{FF2B5EF4-FFF2-40B4-BE49-F238E27FC236}">
                <a16:creationId xmlns:a16="http://schemas.microsoft.com/office/drawing/2014/main" id="{65F58B3F-FDC9-D743-8B70-34958D95A4ED}"/>
              </a:ext>
            </a:extLst>
          </p:cNvPr>
          <p:cNvSpPr>
            <a:spLocks noGrp="1"/>
          </p:cNvSpPr>
          <p:nvPr>
            <p:ph type="sldNum" sz="quarter" idx="16"/>
          </p:nvPr>
        </p:nvSpPr>
        <p:spPr/>
        <p:txBody>
          <a:bodyPr/>
          <a:lstStyle/>
          <a:p>
            <a:fld id="{178CA135-2885-4CD2-925B-659EA4F87D78}" type="slidenum">
              <a:rPr lang="fr-FR" smtClean="0"/>
              <a:t>‹N°›</a:t>
            </a:fld>
            <a:endParaRPr lang="fr-FR"/>
          </a:p>
        </p:txBody>
      </p:sp>
      <p:cxnSp>
        <p:nvCxnSpPr>
          <p:cNvPr id="9" name="Connecteur droit 8">
            <a:extLst>
              <a:ext uri="{FF2B5EF4-FFF2-40B4-BE49-F238E27FC236}">
                <a16:creationId xmlns:a16="http://schemas.microsoft.com/office/drawing/2014/main" id="{695D26ED-2759-1741-A158-010A6932240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B763F688-AFCF-D642-9A02-6356718065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6011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rtie orange">
    <p:bg>
      <p:bgPr>
        <a:solidFill>
          <a:schemeClr val="tx2"/>
        </a:solidFill>
        <a:effectLst/>
      </p:bgPr>
    </p:bg>
    <p:spTree>
      <p:nvGrpSpPr>
        <p:cNvPr id="1" name=""/>
        <p:cNvGrpSpPr/>
        <p:nvPr/>
      </p:nvGrpSpPr>
      <p:grpSpPr>
        <a:xfrm>
          <a:off x="0" y="0"/>
          <a:ext cx="0" cy="0"/>
          <a:chOff x="0" y="0"/>
          <a:chExt cx="0" cy="0"/>
        </a:xfrm>
      </p:grpSpPr>
      <p:sp>
        <p:nvSpPr>
          <p:cNvPr id="20" name="Espace réservé pour une image  19">
            <a:extLst>
              <a:ext uri="{FF2B5EF4-FFF2-40B4-BE49-F238E27FC236}">
                <a16:creationId xmlns:a16="http://schemas.microsoft.com/office/drawing/2014/main" id="{1B7CC524-158A-8F43-8D67-2F5459AD8109}"/>
              </a:ext>
            </a:extLst>
          </p:cNvPr>
          <p:cNvSpPr>
            <a:spLocks noGrp="1"/>
          </p:cNvSpPr>
          <p:nvPr>
            <p:ph type="pic" sz="quarter" idx="13"/>
          </p:nvPr>
        </p:nvSpPr>
        <p:spPr>
          <a:xfrm>
            <a:off x="7687514" y="833758"/>
            <a:ext cx="4504487" cy="6032949"/>
          </a:xfrm>
          <a:custGeom>
            <a:avLst/>
            <a:gdLst>
              <a:gd name="connsiteX0" fmla="*/ 303407 w 3378365"/>
              <a:gd name="connsiteY0" fmla="*/ 2175783 h 4524712"/>
              <a:gd name="connsiteX1" fmla="*/ 371688 w 3378365"/>
              <a:gd name="connsiteY1" fmla="*/ 2187099 h 4524712"/>
              <a:gd name="connsiteX2" fmla="*/ 1396755 w 3378365"/>
              <a:gd name="connsiteY2" fmla="*/ 3484142 h 4524712"/>
              <a:gd name="connsiteX3" fmla="*/ 1193922 w 3378365"/>
              <a:gd name="connsiteY3" fmla="*/ 4516761 h 4524712"/>
              <a:gd name="connsiteX4" fmla="*/ 1189080 w 3378365"/>
              <a:gd name="connsiteY4" fmla="*/ 4524712 h 4524712"/>
              <a:gd name="connsiteX5" fmla="*/ 378212 w 3378365"/>
              <a:gd name="connsiteY5" fmla="*/ 4524712 h 4524712"/>
              <a:gd name="connsiteX6" fmla="*/ 504227 w 3378365"/>
              <a:gd name="connsiteY6" fmla="*/ 4415177 h 4524712"/>
              <a:gd name="connsiteX7" fmla="*/ 802889 w 3378365"/>
              <a:gd name="connsiteY7" fmla="*/ 3538143 h 4524712"/>
              <a:gd name="connsiteX8" fmla="*/ 170591 w 3378365"/>
              <a:gd name="connsiteY8" fmla="*/ 2722965 h 4524712"/>
              <a:gd name="connsiteX9" fmla="*/ 15023 w 3378365"/>
              <a:gd name="connsiteY9" fmla="*/ 2347613 h 4524712"/>
              <a:gd name="connsiteX10" fmla="*/ 303407 w 3378365"/>
              <a:gd name="connsiteY10" fmla="*/ 2175783 h 4524712"/>
              <a:gd name="connsiteX11" fmla="*/ 720512 w 3378365"/>
              <a:gd name="connsiteY11" fmla="*/ 1103252 h 4524712"/>
              <a:gd name="connsiteX12" fmla="*/ 855028 w 3378365"/>
              <a:gd name="connsiteY12" fmla="*/ 1120942 h 4524712"/>
              <a:gd name="connsiteX13" fmla="*/ 2351982 w 3378365"/>
              <a:gd name="connsiteY13" fmla="*/ 2614713 h 4524712"/>
              <a:gd name="connsiteX14" fmla="*/ 2437566 w 3378365"/>
              <a:gd name="connsiteY14" fmla="*/ 4497328 h 4524712"/>
              <a:gd name="connsiteX15" fmla="*/ 2429278 w 3378365"/>
              <a:gd name="connsiteY15" fmla="*/ 4524712 h 4524712"/>
              <a:gd name="connsiteX16" fmla="*/ 1814305 w 3378365"/>
              <a:gd name="connsiteY16" fmla="*/ 4524712 h 4524712"/>
              <a:gd name="connsiteX17" fmla="*/ 1836949 w 3378365"/>
              <a:gd name="connsiteY17" fmla="*/ 4460102 h 4524712"/>
              <a:gd name="connsiteX18" fmla="*/ 1831020 w 3378365"/>
              <a:gd name="connsiteY18" fmla="*/ 2893148 h 4524712"/>
              <a:gd name="connsiteX19" fmla="*/ 580945 w 3378365"/>
              <a:gd name="connsiteY19" fmla="*/ 1629007 h 4524712"/>
              <a:gd name="connsiteX20" fmla="*/ 487962 w 3378365"/>
              <a:gd name="connsiteY20" fmla="*/ 1253394 h 4524712"/>
              <a:gd name="connsiteX21" fmla="*/ 720512 w 3378365"/>
              <a:gd name="connsiteY21" fmla="*/ 1103252 h 4524712"/>
              <a:gd name="connsiteX22" fmla="*/ 1205627 w 3378365"/>
              <a:gd name="connsiteY22" fmla="*/ 302 h 4524712"/>
              <a:gd name="connsiteX23" fmla="*/ 1402123 w 3378365"/>
              <a:gd name="connsiteY23" fmla="*/ 57000 h 4524712"/>
              <a:gd name="connsiteX24" fmla="*/ 2791887 w 3378365"/>
              <a:gd name="connsiteY24" fmla="*/ 1078841 h 4524712"/>
              <a:gd name="connsiteX25" fmla="*/ 3367631 w 3378365"/>
              <a:gd name="connsiteY25" fmla="*/ 2051295 h 4524712"/>
              <a:gd name="connsiteX26" fmla="*/ 3378365 w 3378365"/>
              <a:gd name="connsiteY26" fmla="*/ 2081869 h 4524712"/>
              <a:gd name="connsiteX27" fmla="*/ 3378365 w 3378365"/>
              <a:gd name="connsiteY27" fmla="*/ 4524712 h 4524712"/>
              <a:gd name="connsiteX28" fmla="*/ 3006955 w 3378365"/>
              <a:gd name="connsiteY28" fmla="*/ 4524712 h 4524712"/>
              <a:gd name="connsiteX29" fmla="*/ 3049790 w 3378365"/>
              <a:gd name="connsiteY29" fmla="*/ 4326105 h 4524712"/>
              <a:gd name="connsiteX30" fmla="*/ 2616364 w 3378365"/>
              <a:gd name="connsiteY30" fmla="*/ 1911050 h 4524712"/>
              <a:gd name="connsiteX31" fmla="*/ 1080172 w 3378365"/>
              <a:gd name="connsiteY31" fmla="*/ 588218 h 4524712"/>
              <a:gd name="connsiteX32" fmla="*/ 946270 w 3378365"/>
              <a:gd name="connsiteY32" fmla="*/ 172429 h 4524712"/>
              <a:gd name="connsiteX33" fmla="*/ 1205627 w 3378365"/>
              <a:gd name="connsiteY33" fmla="*/ 302 h 45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78365" h="4524712">
                <a:moveTo>
                  <a:pt x="303407" y="2175783"/>
                </a:moveTo>
                <a:cubicBezTo>
                  <a:pt x="325244" y="2177126"/>
                  <a:pt x="348034" y="2180765"/>
                  <a:pt x="371688" y="2187099"/>
                </a:cubicBezTo>
                <a:cubicBezTo>
                  <a:pt x="1014037" y="2357225"/>
                  <a:pt x="1331589" y="3077944"/>
                  <a:pt x="1396755" y="3484142"/>
                </a:cubicBezTo>
                <a:cubicBezTo>
                  <a:pt x="1455707" y="3851606"/>
                  <a:pt x="1342562" y="4246896"/>
                  <a:pt x="1193922" y="4516761"/>
                </a:cubicBezTo>
                <a:lnTo>
                  <a:pt x="1189080" y="4524712"/>
                </a:lnTo>
                <a:lnTo>
                  <a:pt x="378212" y="4524712"/>
                </a:lnTo>
                <a:lnTo>
                  <a:pt x="504227" y="4415177"/>
                </a:lnTo>
                <a:cubicBezTo>
                  <a:pt x="713143" y="4201866"/>
                  <a:pt x="845806" y="3893666"/>
                  <a:pt x="802889" y="3538143"/>
                </a:cubicBezTo>
                <a:cubicBezTo>
                  <a:pt x="744897" y="3057741"/>
                  <a:pt x="373402" y="2847390"/>
                  <a:pt x="170591" y="2722965"/>
                </a:cubicBezTo>
                <a:cubicBezTo>
                  <a:pt x="-7612" y="2613638"/>
                  <a:pt x="-18493" y="2436924"/>
                  <a:pt x="15023" y="2347613"/>
                </a:cubicBezTo>
                <a:cubicBezTo>
                  <a:pt x="44350" y="2269465"/>
                  <a:pt x="150546" y="2166384"/>
                  <a:pt x="303407" y="2175783"/>
                </a:cubicBezTo>
                <a:close/>
                <a:moveTo>
                  <a:pt x="720512" y="1103252"/>
                </a:moveTo>
                <a:cubicBezTo>
                  <a:pt x="760643" y="1100392"/>
                  <a:pt x="805496" y="1105252"/>
                  <a:pt x="855028" y="1120942"/>
                </a:cubicBezTo>
                <a:cubicBezTo>
                  <a:pt x="1221765" y="1237118"/>
                  <a:pt x="2007016" y="1778980"/>
                  <a:pt x="2351982" y="2614713"/>
                </a:cubicBezTo>
                <a:cubicBezTo>
                  <a:pt x="2675219" y="3397803"/>
                  <a:pt x="2547639" y="4114899"/>
                  <a:pt x="2437566" y="4497328"/>
                </a:cubicBezTo>
                <a:lnTo>
                  <a:pt x="2429278" y="4524712"/>
                </a:lnTo>
                <a:lnTo>
                  <a:pt x="1814305" y="4524712"/>
                </a:lnTo>
                <a:lnTo>
                  <a:pt x="1836949" y="4460102"/>
                </a:lnTo>
                <a:cubicBezTo>
                  <a:pt x="1946591" y="4128101"/>
                  <a:pt x="2067949" y="3478479"/>
                  <a:pt x="1831020" y="2893148"/>
                </a:cubicBezTo>
                <a:cubicBezTo>
                  <a:pt x="1506938" y="2092501"/>
                  <a:pt x="901049" y="1778434"/>
                  <a:pt x="580945" y="1629007"/>
                </a:cubicBezTo>
                <a:cubicBezTo>
                  <a:pt x="427442" y="1557350"/>
                  <a:pt x="442281" y="1338071"/>
                  <a:pt x="487962" y="1253394"/>
                </a:cubicBezTo>
                <a:cubicBezTo>
                  <a:pt x="522222" y="1189886"/>
                  <a:pt x="600119" y="1111831"/>
                  <a:pt x="720512" y="1103252"/>
                </a:cubicBezTo>
                <a:close/>
                <a:moveTo>
                  <a:pt x="1205627" y="302"/>
                </a:moveTo>
                <a:cubicBezTo>
                  <a:pt x="1260282" y="2674"/>
                  <a:pt x="1325223" y="19233"/>
                  <a:pt x="1402123" y="57000"/>
                </a:cubicBezTo>
                <a:cubicBezTo>
                  <a:pt x="1709726" y="208069"/>
                  <a:pt x="2243234" y="512575"/>
                  <a:pt x="2791887" y="1078841"/>
                </a:cubicBezTo>
                <a:cubicBezTo>
                  <a:pt x="3040483" y="1335418"/>
                  <a:pt x="3257062" y="1762663"/>
                  <a:pt x="3367631" y="2051295"/>
                </a:cubicBezTo>
                <a:lnTo>
                  <a:pt x="3378365" y="2081869"/>
                </a:lnTo>
                <a:lnTo>
                  <a:pt x="3378365" y="4524712"/>
                </a:lnTo>
                <a:lnTo>
                  <a:pt x="3006955" y="4524712"/>
                </a:lnTo>
                <a:lnTo>
                  <a:pt x="3049790" y="4326105"/>
                </a:lnTo>
                <a:cubicBezTo>
                  <a:pt x="3171528" y="3635061"/>
                  <a:pt x="3125695" y="2777004"/>
                  <a:pt x="2616364" y="1911050"/>
                </a:cubicBezTo>
                <a:cubicBezTo>
                  <a:pt x="2094017" y="1022965"/>
                  <a:pt x="1397944" y="827878"/>
                  <a:pt x="1080172" y="588218"/>
                </a:cubicBezTo>
                <a:cubicBezTo>
                  <a:pt x="898308" y="451058"/>
                  <a:pt x="909694" y="261837"/>
                  <a:pt x="946270" y="172429"/>
                </a:cubicBezTo>
                <a:cubicBezTo>
                  <a:pt x="970273" y="113755"/>
                  <a:pt x="1041662" y="-6813"/>
                  <a:pt x="1205627" y="302"/>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CCF981FE-E795-404E-9A55-AEE857802EA9}"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B85C4C05-E810-004C-8FD0-B8ED80441D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266639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rtie jaune">
    <p:bg>
      <p:bgPr>
        <a:solidFill>
          <a:schemeClr val="bg2"/>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1CF26742-08D9-4160-8F4D-289249C98143}"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C8FDA801-276D-624A-86BA-08BC2E4A48E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Tree>
    <p:extLst>
      <p:ext uri="{BB962C8B-B14F-4D97-AF65-F5344CB8AC3E}">
        <p14:creationId xmlns:p14="http://schemas.microsoft.com/office/powerpoint/2010/main" val="19144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ommaire">
    <p:bg>
      <p:bgPr>
        <a:solidFill>
          <a:schemeClr val="tx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a:t>Sommaire</a:t>
            </a:r>
          </a:p>
        </p:txBody>
      </p:sp>
      <p:grpSp>
        <p:nvGrpSpPr>
          <p:cNvPr id="12" name="Groupe 11">
            <a:extLst>
              <a:ext uri="{FF2B5EF4-FFF2-40B4-BE49-F238E27FC236}">
                <a16:creationId xmlns:a16="http://schemas.microsoft.com/office/drawing/2014/main" id="{A24B045E-58CB-C046-9B0D-F8D7CC80A37E}"/>
              </a:ext>
            </a:extLst>
          </p:cNvPr>
          <p:cNvGrpSpPr/>
          <p:nvPr/>
        </p:nvGrpSpPr>
        <p:grpSpPr>
          <a:xfrm rot="10800000">
            <a:off x="9888718" y="678339"/>
            <a:ext cx="3078908" cy="949449"/>
            <a:chOff x="10205768" y="4478088"/>
            <a:chExt cx="1266245" cy="390474"/>
          </a:xfrm>
        </p:grpSpPr>
        <p:cxnSp>
          <p:nvCxnSpPr>
            <p:cNvPr id="13" name="Connecteur droit 12">
              <a:extLst>
                <a:ext uri="{FF2B5EF4-FFF2-40B4-BE49-F238E27FC236}">
                  <a16:creationId xmlns:a16="http://schemas.microsoft.com/office/drawing/2014/main" id="{CCB2687C-79C2-3E46-9006-27BD47756773}"/>
                </a:ext>
              </a:extLst>
            </p:cNvPr>
            <p:cNvCxnSpPr>
              <a:cxnSpLocks/>
            </p:cNvCxnSpPr>
            <p:nvPr/>
          </p:nvCxnSpPr>
          <p:spPr>
            <a:xfrm flipH="1">
              <a:off x="10205768" y="4596714"/>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C054593-BE5B-7F44-AE2A-047796B7C31B}"/>
                </a:ext>
              </a:extLst>
            </p:cNvPr>
            <p:cNvCxnSpPr>
              <a:cxnSpLocks/>
            </p:cNvCxnSpPr>
            <p:nvPr/>
          </p:nvCxnSpPr>
          <p:spPr>
            <a:xfrm flipH="1">
              <a:off x="10205768" y="4671309"/>
              <a:ext cx="1102007"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25114E4-2BA7-D948-B4BB-3E72A9C85905}"/>
                </a:ext>
              </a:extLst>
            </p:cNvPr>
            <p:cNvCxnSpPr>
              <a:cxnSpLocks/>
            </p:cNvCxnSpPr>
            <p:nvPr/>
          </p:nvCxnSpPr>
          <p:spPr>
            <a:xfrm flipH="1">
              <a:off x="10205768" y="4744995"/>
              <a:ext cx="1033938" cy="0"/>
            </a:xfrm>
            <a:prstGeom prst="line">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rme libre 15">
              <a:extLst>
                <a:ext uri="{FF2B5EF4-FFF2-40B4-BE49-F238E27FC236}">
                  <a16:creationId xmlns:a16="http://schemas.microsoft.com/office/drawing/2014/main" id="{C315EF71-D4EB-5E46-8AAC-887CE1E3219D}"/>
                </a:ext>
              </a:extLst>
            </p:cNvPr>
            <p:cNvSpPr/>
            <p:nvPr/>
          </p:nvSpPr>
          <p:spPr>
            <a:xfrm>
              <a:off x="11274305" y="4478088"/>
              <a:ext cx="197708" cy="390474"/>
            </a:xfrm>
            <a:custGeom>
              <a:avLst/>
              <a:gdLst>
                <a:gd name="connsiteX0" fmla="*/ 9885 w 197708"/>
                <a:gd name="connsiteY0" fmla="*/ 0 h 390474"/>
                <a:gd name="connsiteX1" fmla="*/ 197708 w 197708"/>
                <a:gd name="connsiteY1" fmla="*/ 192766 h 390474"/>
                <a:gd name="connsiteX2" fmla="*/ 0 w 197708"/>
                <a:gd name="connsiteY2" fmla="*/ 390474 h 390474"/>
              </a:gdLst>
              <a:ahLst/>
              <a:cxnLst>
                <a:cxn ang="0">
                  <a:pos x="connsiteX0" y="connsiteY0"/>
                </a:cxn>
                <a:cxn ang="0">
                  <a:pos x="connsiteX1" y="connsiteY1"/>
                </a:cxn>
                <a:cxn ang="0">
                  <a:pos x="connsiteX2" y="connsiteY2"/>
                </a:cxn>
              </a:cxnLst>
              <a:rect l="l" t="t" r="r" b="b"/>
              <a:pathLst>
                <a:path w="197708" h="390474">
                  <a:moveTo>
                    <a:pt x="9885" y="0"/>
                  </a:moveTo>
                  <a:lnTo>
                    <a:pt x="197708" y="192766"/>
                  </a:lnTo>
                  <a:lnTo>
                    <a:pt x="0" y="390474"/>
                  </a:lnTo>
                </a:path>
              </a:pathLst>
            </a:custGeom>
            <a:noFill/>
            <a:ln w="889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73086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rtie ble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accent2"/>
                </a:solidFill>
              </a:defRPr>
            </a:lvl1pPr>
          </a:lstStyle>
          <a:p>
            <a:r>
              <a:rPr lang="fr-FR"/>
              <a:t>0.</a:t>
            </a:r>
            <a:endParaRPr lang="en-US"/>
          </a:p>
        </p:txBody>
      </p:sp>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accent2"/>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59EEFFFE-94A5-42ED-A37A-0B60EA45ECAD}"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pic>
        <p:nvPicPr>
          <p:cNvPr id="10" name="Image 9">
            <a:extLst>
              <a:ext uri="{FF2B5EF4-FFF2-40B4-BE49-F238E27FC236}">
                <a16:creationId xmlns:a16="http://schemas.microsoft.com/office/drawing/2014/main" id="{F2AA5DB0-9AD8-C144-9EA2-0B9FC3B4DF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73701" y="6375264"/>
            <a:ext cx="1179476" cy="331251"/>
          </a:xfrm>
          <a:prstGeom prst="rect">
            <a:avLst/>
          </a:prstGeom>
        </p:spPr>
      </p:pic>
      <p:sp>
        <p:nvSpPr>
          <p:cNvPr id="24" name="Espace réservé pour une image  23">
            <a:extLst>
              <a:ext uri="{FF2B5EF4-FFF2-40B4-BE49-F238E27FC236}">
                <a16:creationId xmlns:a16="http://schemas.microsoft.com/office/drawing/2014/main" id="{1DA6B7CC-2406-1641-B803-7CBB0D0138B9}"/>
              </a:ext>
            </a:extLst>
          </p:cNvPr>
          <p:cNvSpPr>
            <a:spLocks noGrp="1"/>
          </p:cNvSpPr>
          <p:nvPr>
            <p:ph type="pic" sz="quarter" idx="18"/>
          </p:nvPr>
        </p:nvSpPr>
        <p:spPr>
          <a:xfrm>
            <a:off x="5767749" y="1733650"/>
            <a:ext cx="6424252" cy="3272825"/>
          </a:xfrm>
          <a:custGeom>
            <a:avLst/>
            <a:gdLst>
              <a:gd name="connsiteX0" fmla="*/ 3928499 w 4818189"/>
              <a:gd name="connsiteY0" fmla="*/ 1946225 h 2454619"/>
              <a:gd name="connsiteX1" fmla="*/ 4818189 w 4818189"/>
              <a:gd name="connsiteY1" fmla="*/ 1946225 h 2454619"/>
              <a:gd name="connsiteX2" fmla="*/ 4818189 w 4818189"/>
              <a:gd name="connsiteY2" fmla="*/ 2454619 h 2454619"/>
              <a:gd name="connsiteX3" fmla="*/ 3928499 w 4818189"/>
              <a:gd name="connsiteY3" fmla="*/ 2454619 h 2454619"/>
              <a:gd name="connsiteX4" fmla="*/ 3674302 w 4818189"/>
              <a:gd name="connsiteY4" fmla="*/ 2200422 h 2454619"/>
              <a:gd name="connsiteX5" fmla="*/ 3928499 w 4818189"/>
              <a:gd name="connsiteY5" fmla="*/ 1946225 h 2454619"/>
              <a:gd name="connsiteX6" fmla="*/ 2094403 w 4818189"/>
              <a:gd name="connsiteY6" fmla="*/ 973112 h 2454619"/>
              <a:gd name="connsiteX7" fmla="*/ 4818188 w 4818189"/>
              <a:gd name="connsiteY7" fmla="*/ 973112 h 2454619"/>
              <a:gd name="connsiteX8" fmla="*/ 4818188 w 4818189"/>
              <a:gd name="connsiteY8" fmla="*/ 1481506 h 2454619"/>
              <a:gd name="connsiteX9" fmla="*/ 2094403 w 4818189"/>
              <a:gd name="connsiteY9" fmla="*/ 1481506 h 2454619"/>
              <a:gd name="connsiteX10" fmla="*/ 1840206 w 4818189"/>
              <a:gd name="connsiteY10" fmla="*/ 1227309 h 2454619"/>
              <a:gd name="connsiteX11" fmla="*/ 2094403 w 4818189"/>
              <a:gd name="connsiteY11" fmla="*/ 973112 h 2454619"/>
              <a:gd name="connsiteX12" fmla="*/ 254197 w 4818189"/>
              <a:gd name="connsiteY12" fmla="*/ 0 h 2454619"/>
              <a:gd name="connsiteX13" fmla="*/ 4818188 w 4818189"/>
              <a:gd name="connsiteY13" fmla="*/ 0 h 2454619"/>
              <a:gd name="connsiteX14" fmla="*/ 4818188 w 4818189"/>
              <a:gd name="connsiteY14" fmla="*/ 508394 h 2454619"/>
              <a:gd name="connsiteX15" fmla="*/ 254197 w 4818189"/>
              <a:gd name="connsiteY15" fmla="*/ 508394 h 2454619"/>
              <a:gd name="connsiteX16" fmla="*/ 0 w 4818189"/>
              <a:gd name="connsiteY16" fmla="*/ 254197 h 2454619"/>
              <a:gd name="connsiteX17" fmla="*/ 254197 w 4818189"/>
              <a:gd name="connsiteY17" fmla="*/ 0 h 24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8189" h="2454619">
                <a:moveTo>
                  <a:pt x="3928499" y="1946225"/>
                </a:moveTo>
                <a:lnTo>
                  <a:pt x="4818189" y="1946225"/>
                </a:lnTo>
                <a:lnTo>
                  <a:pt x="4818189" y="2454619"/>
                </a:lnTo>
                <a:lnTo>
                  <a:pt x="3928499" y="2454619"/>
                </a:lnTo>
                <a:cubicBezTo>
                  <a:pt x="3788110" y="2454619"/>
                  <a:pt x="3674302" y="2340811"/>
                  <a:pt x="3674302" y="2200422"/>
                </a:cubicBezTo>
                <a:cubicBezTo>
                  <a:pt x="3674302" y="2060033"/>
                  <a:pt x="3788110" y="1946225"/>
                  <a:pt x="3928499" y="1946225"/>
                </a:cubicBezTo>
                <a:close/>
                <a:moveTo>
                  <a:pt x="2094403" y="973112"/>
                </a:moveTo>
                <a:lnTo>
                  <a:pt x="4818188" y="973112"/>
                </a:lnTo>
                <a:lnTo>
                  <a:pt x="4818188" y="1481506"/>
                </a:lnTo>
                <a:lnTo>
                  <a:pt x="2094403" y="1481506"/>
                </a:lnTo>
                <a:cubicBezTo>
                  <a:pt x="1954014" y="1481506"/>
                  <a:pt x="1840206" y="1367698"/>
                  <a:pt x="1840206" y="1227309"/>
                </a:cubicBezTo>
                <a:cubicBezTo>
                  <a:pt x="1840206" y="1086920"/>
                  <a:pt x="1954014" y="973112"/>
                  <a:pt x="2094403" y="973112"/>
                </a:cubicBezTo>
                <a:close/>
                <a:moveTo>
                  <a:pt x="254197" y="0"/>
                </a:moveTo>
                <a:lnTo>
                  <a:pt x="4818188" y="0"/>
                </a:lnTo>
                <a:lnTo>
                  <a:pt x="4818188" y="508394"/>
                </a:lnTo>
                <a:lnTo>
                  <a:pt x="254197" y="508394"/>
                </a:lnTo>
                <a:cubicBezTo>
                  <a:pt x="113808" y="508394"/>
                  <a:pt x="0" y="394586"/>
                  <a:pt x="0" y="254197"/>
                </a:cubicBezTo>
                <a:cubicBezTo>
                  <a:pt x="0" y="113808"/>
                  <a:pt x="113808" y="0"/>
                  <a:pt x="254197"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Tree>
    <p:extLst>
      <p:ext uri="{BB962C8B-B14F-4D97-AF65-F5344CB8AC3E}">
        <p14:creationId xmlns:p14="http://schemas.microsoft.com/office/powerpoint/2010/main" val="6456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rtie visuel">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28685"/>
            <a:ext cx="6805987" cy="3448279"/>
          </a:xfrm>
        </p:spPr>
        <p:txBody>
          <a:bodyPr>
            <a:noAutofit/>
          </a:bodyPr>
          <a:lstStyle>
            <a:lvl1pPr marL="0" indent="0">
              <a:lnSpc>
                <a:spcPts val="3733"/>
              </a:lnSpc>
              <a:spcBef>
                <a:spcPts val="0"/>
              </a:spcBef>
              <a:buNone/>
              <a:tabLst/>
              <a:defRPr sz="3467" b="1" i="0" cap="none" baseline="0">
                <a:solidFill>
                  <a:schemeClr val="bg1"/>
                </a:solidFill>
                <a:latin typeface="Arial" panose="020B0604020202020204" pitchFamily="34" charset="0"/>
                <a:cs typeface="Arial" panose="020B0604020202020204" pitchFamily="34" charset="0"/>
              </a:defRPr>
            </a:lvl1pPr>
            <a:lvl2pPr marL="0" indent="0">
              <a:lnSpc>
                <a:spcPts val="3733"/>
              </a:lnSpc>
              <a:spcBef>
                <a:spcPts val="800"/>
              </a:spcBef>
              <a:buNone/>
              <a:tabLst/>
              <a:defRPr sz="3467" b="0" i="0">
                <a:solidFill>
                  <a:schemeClr val="bg1"/>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2" name="Title 1"/>
          <p:cNvSpPr>
            <a:spLocks noGrp="1"/>
          </p:cNvSpPr>
          <p:nvPr>
            <p:ph type="title" hasCustomPrompt="1"/>
          </p:nvPr>
        </p:nvSpPr>
        <p:spPr>
          <a:xfrm>
            <a:off x="838201" y="1340284"/>
            <a:ext cx="2316239" cy="1325563"/>
          </a:xfrm>
        </p:spPr>
        <p:txBody>
          <a:bodyPr>
            <a:noAutofit/>
          </a:bodyPr>
          <a:lstStyle>
            <a:lvl1pPr>
              <a:defRPr sz="8000" b="1">
                <a:solidFill>
                  <a:schemeClr val="bg1"/>
                </a:solidFill>
              </a:defRPr>
            </a:lvl1pPr>
          </a:lstStyle>
          <a:p>
            <a:r>
              <a:rPr lang="fr-FR"/>
              <a:t>0.</a:t>
            </a:r>
            <a:endParaRPr lang="en-US"/>
          </a:p>
        </p:txBody>
      </p:sp>
      <p:sp>
        <p:nvSpPr>
          <p:cNvPr id="17" name="Espace réservé pour une image  16">
            <a:extLst>
              <a:ext uri="{FF2B5EF4-FFF2-40B4-BE49-F238E27FC236}">
                <a16:creationId xmlns:a16="http://schemas.microsoft.com/office/drawing/2014/main" id="{88E9FD1B-E551-FE4D-85AC-BD3FB11FB7D9}"/>
              </a:ext>
            </a:extLst>
          </p:cNvPr>
          <p:cNvSpPr>
            <a:spLocks noGrp="1"/>
          </p:cNvSpPr>
          <p:nvPr>
            <p:ph type="pic" sz="quarter" idx="13" hasCustomPrompt="1"/>
          </p:nvPr>
        </p:nvSpPr>
        <p:spPr>
          <a:xfrm>
            <a:off x="1" y="0"/>
            <a:ext cx="12192001" cy="6858000"/>
          </a:xfrm>
          <a:prstGeom prst="rect">
            <a:avLst/>
          </a:prstGeom>
          <a:solidFill>
            <a:schemeClr val="bg1">
              <a:lumMod val="85000"/>
            </a:schemeClr>
          </a:solidFill>
          <a:ln>
            <a:noFill/>
          </a:ln>
        </p:spPr>
        <p:txBody>
          <a:bodyPr wrap="square" bIns="252000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puis disposer l’image en arrière plan </a:t>
            </a:r>
            <a:br>
              <a:rPr lang="fr-FR"/>
            </a:br>
            <a:r>
              <a:rPr lang="fr-FR"/>
              <a:t>(Sélectionner l’image avec le bouton droit de la souris / Mettre à l’arrière plan)</a:t>
            </a:r>
          </a:p>
          <a:p>
            <a:endParaRPr lang="fr-FR"/>
          </a:p>
        </p:txBody>
      </p:sp>
      <p:sp>
        <p:nvSpPr>
          <p:cNvPr id="14" name="Espace réservé pour une image  13">
            <a:extLst>
              <a:ext uri="{FF2B5EF4-FFF2-40B4-BE49-F238E27FC236}">
                <a16:creationId xmlns:a16="http://schemas.microsoft.com/office/drawing/2014/main" id="{37043C50-31ED-554B-85DD-AC379287C40A}"/>
              </a:ext>
            </a:extLst>
          </p:cNvPr>
          <p:cNvSpPr>
            <a:spLocks noGrp="1"/>
          </p:cNvSpPr>
          <p:nvPr>
            <p:ph type="pic" sz="quarter" idx="17"/>
          </p:nvPr>
        </p:nvSpPr>
        <p:spPr>
          <a:xfrm>
            <a:off x="9341051" y="0"/>
            <a:ext cx="2850948" cy="6858000"/>
          </a:xfrm>
          <a:custGeom>
            <a:avLst/>
            <a:gdLst>
              <a:gd name="connsiteX0" fmla="*/ 2138210 w 2138211"/>
              <a:gd name="connsiteY0" fmla="*/ 1620802 h 5152028"/>
              <a:gd name="connsiteX1" fmla="*/ 2138210 w 2138211"/>
              <a:gd name="connsiteY1" fmla="*/ 2106095 h 5152028"/>
              <a:gd name="connsiteX2" fmla="*/ 2092175 w 2138211"/>
              <a:gd name="connsiteY2" fmla="*/ 2156144 h 5152028"/>
              <a:gd name="connsiteX3" fmla="*/ 1947038 w 2138211"/>
              <a:gd name="connsiteY3" fmla="*/ 2568213 h 5152028"/>
              <a:gd name="connsiteX4" fmla="*/ 2092175 w 2138211"/>
              <a:gd name="connsiteY4" fmla="*/ 2980282 h 5152028"/>
              <a:gd name="connsiteX5" fmla="*/ 2138210 w 2138211"/>
              <a:gd name="connsiteY5" fmla="*/ 3030331 h 5152028"/>
              <a:gd name="connsiteX6" fmla="*/ 2138210 w 2138211"/>
              <a:gd name="connsiteY6" fmla="*/ 3518464 h 5152028"/>
              <a:gd name="connsiteX7" fmla="*/ 2132683 w 2138211"/>
              <a:gd name="connsiteY7" fmla="*/ 3516247 h 5152028"/>
              <a:gd name="connsiteX8" fmla="*/ 1545772 w 2138211"/>
              <a:gd name="connsiteY8" fmla="*/ 2569632 h 5152028"/>
              <a:gd name="connsiteX9" fmla="*/ 2132683 w 2138211"/>
              <a:gd name="connsiteY9" fmla="*/ 1623018 h 5152028"/>
              <a:gd name="connsiteX10" fmla="*/ 2138209 w 2138211"/>
              <a:gd name="connsiteY10" fmla="*/ 796032 h 5152028"/>
              <a:gd name="connsiteX11" fmla="*/ 2138209 w 2138211"/>
              <a:gd name="connsiteY11" fmla="*/ 1213603 h 5152028"/>
              <a:gd name="connsiteX12" fmla="*/ 1989797 w 2138211"/>
              <a:gd name="connsiteY12" fmla="*/ 1273127 h 5152028"/>
              <a:gd name="connsiteX13" fmla="*/ 1181886 w 2138211"/>
              <a:gd name="connsiteY13" fmla="*/ 2576185 h 5152028"/>
              <a:gd name="connsiteX14" fmla="*/ 1989797 w 2138211"/>
              <a:gd name="connsiteY14" fmla="*/ 3879244 h 5152028"/>
              <a:gd name="connsiteX15" fmla="*/ 2138209 w 2138211"/>
              <a:gd name="connsiteY15" fmla="*/ 3938768 h 5152028"/>
              <a:gd name="connsiteX16" fmla="*/ 2138209 w 2138211"/>
              <a:gd name="connsiteY16" fmla="*/ 4376604 h 5152028"/>
              <a:gd name="connsiteX17" fmla="*/ 2065348 w 2138211"/>
              <a:gd name="connsiteY17" fmla="*/ 4357869 h 5152028"/>
              <a:gd name="connsiteX18" fmla="*/ 762006 w 2138211"/>
              <a:gd name="connsiteY18" fmla="*/ 2586318 h 5152028"/>
              <a:gd name="connsiteX19" fmla="*/ 2065348 w 2138211"/>
              <a:gd name="connsiteY19" fmla="*/ 814767 h 5152028"/>
              <a:gd name="connsiteX20" fmla="*/ 2138211 w 2138211"/>
              <a:gd name="connsiteY20" fmla="*/ 0 h 5152028"/>
              <a:gd name="connsiteX21" fmla="*/ 2138211 w 2138211"/>
              <a:gd name="connsiteY21" fmla="*/ 408011 h 5152028"/>
              <a:gd name="connsiteX22" fmla="*/ 1964216 w 2138211"/>
              <a:gd name="connsiteY22" fmla="*/ 452749 h 5152028"/>
              <a:gd name="connsiteX23" fmla="*/ 399150 w 2138211"/>
              <a:gd name="connsiteY23" fmla="*/ 2580046 h 5152028"/>
              <a:gd name="connsiteX24" fmla="*/ 1964216 w 2138211"/>
              <a:gd name="connsiteY24" fmla="*/ 4707343 h 5152028"/>
              <a:gd name="connsiteX25" fmla="*/ 2138211 w 2138211"/>
              <a:gd name="connsiteY25" fmla="*/ 4752082 h 5152028"/>
              <a:gd name="connsiteX26" fmla="*/ 2138211 w 2138211"/>
              <a:gd name="connsiteY26" fmla="*/ 5152028 h 5152028"/>
              <a:gd name="connsiteX27" fmla="*/ 2094015 w 2138211"/>
              <a:gd name="connsiteY27" fmla="*/ 5145283 h 5152028"/>
              <a:gd name="connsiteX28" fmla="*/ 0 w 2138211"/>
              <a:gd name="connsiteY28" fmla="*/ 2576014 h 5152028"/>
              <a:gd name="connsiteX29" fmla="*/ 2094015 w 2138211"/>
              <a:gd name="connsiteY29" fmla="*/ 6745 h 515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38211" h="5152028">
                <a:moveTo>
                  <a:pt x="2138210" y="1620802"/>
                </a:moveTo>
                <a:lnTo>
                  <a:pt x="2138210" y="2106095"/>
                </a:lnTo>
                <a:lnTo>
                  <a:pt x="2092175" y="2156144"/>
                </a:lnTo>
                <a:cubicBezTo>
                  <a:pt x="2001383" y="2268876"/>
                  <a:pt x="1947038" y="2412198"/>
                  <a:pt x="1947038" y="2568213"/>
                </a:cubicBezTo>
                <a:cubicBezTo>
                  <a:pt x="1947038" y="2724228"/>
                  <a:pt x="2001383" y="2867550"/>
                  <a:pt x="2092175" y="2980282"/>
                </a:cubicBezTo>
                <a:lnTo>
                  <a:pt x="2138210" y="3030331"/>
                </a:lnTo>
                <a:lnTo>
                  <a:pt x="2138210" y="3518464"/>
                </a:lnTo>
                <a:lnTo>
                  <a:pt x="2132683" y="3516247"/>
                </a:lnTo>
                <a:cubicBezTo>
                  <a:pt x="1784829" y="3343383"/>
                  <a:pt x="1545772" y="2984425"/>
                  <a:pt x="1545772" y="2569632"/>
                </a:cubicBezTo>
                <a:cubicBezTo>
                  <a:pt x="1545772" y="2154840"/>
                  <a:pt x="1784829" y="1795882"/>
                  <a:pt x="2132683" y="1623018"/>
                </a:cubicBezTo>
                <a:close/>
                <a:moveTo>
                  <a:pt x="2138209" y="796032"/>
                </a:moveTo>
                <a:lnTo>
                  <a:pt x="2138209" y="1213603"/>
                </a:lnTo>
                <a:lnTo>
                  <a:pt x="1989797" y="1273127"/>
                </a:lnTo>
                <a:cubicBezTo>
                  <a:pt x="1510959" y="1511082"/>
                  <a:pt x="1181886" y="2005204"/>
                  <a:pt x="1181886" y="2576185"/>
                </a:cubicBezTo>
                <a:cubicBezTo>
                  <a:pt x="1181886" y="3147167"/>
                  <a:pt x="1510959" y="3641290"/>
                  <a:pt x="1989797" y="3879244"/>
                </a:cubicBezTo>
                <a:lnTo>
                  <a:pt x="2138209" y="3938768"/>
                </a:lnTo>
                <a:lnTo>
                  <a:pt x="2138209" y="4376604"/>
                </a:lnTo>
                <a:lnTo>
                  <a:pt x="2065348" y="4357869"/>
                </a:lnTo>
                <a:cubicBezTo>
                  <a:pt x="1310258" y="4123012"/>
                  <a:pt x="762006" y="3418690"/>
                  <a:pt x="762006" y="2586318"/>
                </a:cubicBezTo>
                <a:cubicBezTo>
                  <a:pt x="762006" y="1753946"/>
                  <a:pt x="1310258" y="1049624"/>
                  <a:pt x="2065348" y="814767"/>
                </a:cubicBezTo>
                <a:close/>
                <a:moveTo>
                  <a:pt x="2138211" y="0"/>
                </a:moveTo>
                <a:lnTo>
                  <a:pt x="2138211" y="408011"/>
                </a:lnTo>
                <a:lnTo>
                  <a:pt x="1964216" y="452749"/>
                </a:lnTo>
                <a:cubicBezTo>
                  <a:pt x="1057496" y="734769"/>
                  <a:pt x="399150" y="1580525"/>
                  <a:pt x="399150" y="2580046"/>
                </a:cubicBezTo>
                <a:cubicBezTo>
                  <a:pt x="399150" y="3579567"/>
                  <a:pt x="1057496" y="4425324"/>
                  <a:pt x="1964216" y="4707343"/>
                </a:cubicBezTo>
                <a:lnTo>
                  <a:pt x="2138211" y="4752082"/>
                </a:lnTo>
                <a:lnTo>
                  <a:pt x="2138211" y="5152028"/>
                </a:lnTo>
                <a:lnTo>
                  <a:pt x="2094015" y="5145283"/>
                </a:lnTo>
                <a:cubicBezTo>
                  <a:pt x="898964" y="4900740"/>
                  <a:pt x="0" y="3843359"/>
                  <a:pt x="0" y="2576014"/>
                </a:cubicBezTo>
                <a:cubicBezTo>
                  <a:pt x="0" y="1308669"/>
                  <a:pt x="898964" y="251288"/>
                  <a:pt x="2094015" y="674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933">
                <a:solidFill>
                  <a:schemeClr val="lt1">
                    <a:alpha val="0"/>
                  </a:schemeClr>
                </a:solidFill>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bg1"/>
                </a:solidFill>
              </a:defRPr>
            </a:lvl1pPr>
          </a:lstStyle>
          <a:p>
            <a:fld id="{855927DB-3C45-45D0-A2BA-261F3B9EFDFA}"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sp>
        <p:nvSpPr>
          <p:cNvPr id="11" name="Espace réservé du texte 4">
            <a:extLst>
              <a:ext uri="{FF2B5EF4-FFF2-40B4-BE49-F238E27FC236}">
                <a16:creationId xmlns:a16="http://schemas.microsoft.com/office/drawing/2014/main" id="{77888489-51F9-8E4C-8DD1-88A807F90504}"/>
              </a:ext>
            </a:extLst>
          </p:cNvPr>
          <p:cNvSpPr>
            <a:spLocks noGrp="1"/>
          </p:cNvSpPr>
          <p:nvPr>
            <p:ph type="body" sz="quarter" idx="18" hasCustomPrompt="1"/>
          </p:nvPr>
        </p:nvSpPr>
        <p:spPr bwMode="gray">
          <a:xfrm>
            <a:off x="5686322" y="6421966"/>
            <a:ext cx="828777" cy="259271"/>
          </a:xfrm>
          <a:blipFill dpi="0"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a:blipFill>
        </p:spPr>
        <p:txBody>
          <a:bodyPr/>
          <a:lstStyle>
            <a:lvl1pPr>
              <a:spcBef>
                <a:spcPts val="1152"/>
              </a:spcBef>
              <a:defRPr sz="133">
                <a:solidFill>
                  <a:schemeClr val="bg1">
                    <a:alpha val="0"/>
                  </a:schemeClr>
                </a:solidFill>
              </a:defRPr>
            </a:lvl1pPr>
          </a:lstStyle>
          <a:p>
            <a:pPr lvl="0"/>
            <a:r>
              <a:rPr lang="fr-FR"/>
              <a:t> </a:t>
            </a:r>
          </a:p>
        </p:txBody>
      </p:sp>
      <p:sp>
        <p:nvSpPr>
          <p:cNvPr id="12" name="ZoneTexte 11">
            <a:extLst>
              <a:ext uri="{FF2B5EF4-FFF2-40B4-BE49-F238E27FC236}">
                <a16:creationId xmlns:a16="http://schemas.microsoft.com/office/drawing/2014/main" id="{1F789084-D84F-8848-8F09-D230BA81D261}"/>
              </a:ext>
            </a:extLst>
          </p:cNvPr>
          <p:cNvSpPr txBox="1"/>
          <p:nvPr/>
        </p:nvSpPr>
        <p:spPr>
          <a:xfrm>
            <a:off x="12255349" y="3266245"/>
            <a:ext cx="1335735" cy="1949316"/>
          </a:xfrm>
          <a:prstGeom prst="rect">
            <a:avLst/>
          </a:prstGeom>
          <a:noFill/>
        </p:spPr>
        <p:txBody>
          <a:bodyPr wrap="square" rtlCol="0">
            <a:spAutoFit/>
          </a:bodyPr>
          <a:lstStyle/>
          <a:p>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24759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ous-partie bleu">
    <p:bg>
      <p:bgPr>
        <a:solidFill>
          <a:schemeClr val="bg1"/>
        </a:solidFill>
        <a:effectLst/>
      </p:bgPr>
    </p:bg>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CDF3AF6D-5623-1D4C-AE67-B0C3D586C296}"/>
              </a:ext>
            </a:extLst>
          </p:cNvPr>
          <p:cNvSpPr>
            <a:spLocks noGrp="1"/>
          </p:cNvSpPr>
          <p:nvPr>
            <p:ph type="pic" sz="quarter" idx="13"/>
          </p:nvPr>
        </p:nvSpPr>
        <p:spPr>
          <a:xfrm>
            <a:off x="7705210" y="0"/>
            <a:ext cx="4486791" cy="6865576"/>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3" name="Content Placeholder 2"/>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1"/>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accent2"/>
                </a:solidFill>
              </a:defRPr>
            </a:lvl1pPr>
          </a:lstStyle>
          <a:p>
            <a:fld id="{41F36E9E-6C57-4F80-BDE7-F4AFA274962C}"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3" name="Image 12">
            <a:extLst>
              <a:ext uri="{FF2B5EF4-FFF2-40B4-BE49-F238E27FC236}">
                <a16:creationId xmlns:a16="http://schemas.microsoft.com/office/drawing/2014/main" id="{111ACFDD-8083-3345-AE35-39348A9F75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6190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ous-partie orange">
    <p:bg>
      <p:bgPr>
        <a:solidFill>
          <a:schemeClr val="bg1"/>
        </a:solidFill>
        <a:effectLst/>
      </p:bgPr>
    </p:bg>
    <p:spTree>
      <p:nvGrpSpPr>
        <p:cNvPr id="1" name=""/>
        <p:cNvGrpSpPr/>
        <p:nvPr/>
      </p:nvGrpSpPr>
      <p:grpSpPr>
        <a:xfrm>
          <a:off x="0" y="0"/>
          <a:ext cx="0" cy="0"/>
          <a:chOff x="0" y="0"/>
          <a:chExt cx="0" cy="0"/>
        </a:xfrm>
      </p:grpSpPr>
      <p:sp>
        <p:nvSpPr>
          <p:cNvPr id="14" name="Espace réservé pour une image  13">
            <a:extLst>
              <a:ext uri="{FF2B5EF4-FFF2-40B4-BE49-F238E27FC236}">
                <a16:creationId xmlns:a16="http://schemas.microsoft.com/office/drawing/2014/main" id="{86309A54-B233-7C4E-B489-ED2019318C80}"/>
              </a:ext>
            </a:extLst>
          </p:cNvPr>
          <p:cNvSpPr>
            <a:spLocks noGrp="1"/>
          </p:cNvSpPr>
          <p:nvPr>
            <p:ph type="pic" sz="quarter" idx="13"/>
          </p:nvPr>
        </p:nvSpPr>
        <p:spPr>
          <a:xfrm>
            <a:off x="7712391" y="878445"/>
            <a:ext cx="4479611" cy="5979556"/>
          </a:xfrm>
          <a:custGeom>
            <a:avLst/>
            <a:gdLst>
              <a:gd name="connsiteX0" fmla="*/ 302072 w 3359708"/>
              <a:gd name="connsiteY0" fmla="*/ 2183517 h 4484667"/>
              <a:gd name="connsiteX1" fmla="*/ 1513030 w 3359708"/>
              <a:gd name="connsiteY1" fmla="*/ 2823009 h 4484667"/>
              <a:gd name="connsiteX2" fmla="*/ 1824068 w 3359708"/>
              <a:gd name="connsiteY2" fmla="*/ 4073825 h 4484667"/>
              <a:gd name="connsiteX3" fmla="*/ 1894107 w 3359708"/>
              <a:gd name="connsiteY3" fmla="*/ 4432904 h 4484667"/>
              <a:gd name="connsiteX4" fmla="*/ 1907074 w 3359708"/>
              <a:gd name="connsiteY4" fmla="*/ 4484667 h 4484667"/>
              <a:gd name="connsiteX5" fmla="*/ 1304504 w 3359708"/>
              <a:gd name="connsiteY5" fmla="*/ 4484667 h 4484667"/>
              <a:gd name="connsiteX6" fmla="*/ 1265720 w 3359708"/>
              <a:gd name="connsiteY6" fmla="*/ 4110140 h 4484667"/>
              <a:gd name="connsiteX7" fmla="*/ 1097152 w 3359708"/>
              <a:gd name="connsiteY7" fmla="*/ 3198778 h 4484667"/>
              <a:gd name="connsiteX8" fmla="*/ 289736 w 3359708"/>
              <a:gd name="connsiteY8" fmla="*/ 2744689 h 4484667"/>
              <a:gd name="connsiteX9" fmla="*/ 3343 w 3359708"/>
              <a:gd name="connsiteY9" fmla="*/ 2439126 h 4484667"/>
              <a:gd name="connsiteX10" fmla="*/ 302072 w 3359708"/>
              <a:gd name="connsiteY10" fmla="*/ 2183517 h 4484667"/>
              <a:gd name="connsiteX11" fmla="*/ 329780 w 3359708"/>
              <a:gd name="connsiteY11" fmla="*/ 1081147 h 4484667"/>
              <a:gd name="connsiteX12" fmla="*/ 2306652 w 3359708"/>
              <a:gd name="connsiteY12" fmla="*/ 2040682 h 4484667"/>
              <a:gd name="connsiteX13" fmla="*/ 2914316 w 3359708"/>
              <a:gd name="connsiteY13" fmla="*/ 3875291 h 4484667"/>
              <a:gd name="connsiteX14" fmla="*/ 3013403 w 3359708"/>
              <a:gd name="connsiteY14" fmla="*/ 4406472 h 4484667"/>
              <a:gd name="connsiteX15" fmla="*/ 3050270 w 3359708"/>
              <a:gd name="connsiteY15" fmla="*/ 4484667 h 4484667"/>
              <a:gd name="connsiteX16" fmla="*/ 2436280 w 3359708"/>
              <a:gd name="connsiteY16" fmla="*/ 4484667 h 4484667"/>
              <a:gd name="connsiteX17" fmla="*/ 2424527 w 3359708"/>
              <a:gd name="connsiteY17" fmla="*/ 4420350 h 4484667"/>
              <a:gd name="connsiteX18" fmla="*/ 2342504 w 3359708"/>
              <a:gd name="connsiteY18" fmla="*/ 3882011 h 4484667"/>
              <a:gd name="connsiteX19" fmla="*/ 1834391 w 3359708"/>
              <a:gd name="connsiteY19" fmla="*/ 2375531 h 4484667"/>
              <a:gd name="connsiteX20" fmla="*/ 276908 w 3359708"/>
              <a:gd name="connsiteY20" fmla="*/ 1646143 h 4484667"/>
              <a:gd name="connsiteX21" fmla="*/ 398 w 3359708"/>
              <a:gd name="connsiteY21" fmla="*/ 1386340 h 4484667"/>
              <a:gd name="connsiteX22" fmla="*/ 329780 w 3359708"/>
              <a:gd name="connsiteY22" fmla="*/ 1081147 h 4484667"/>
              <a:gd name="connsiteX23" fmla="*/ 318071 w 3359708"/>
              <a:gd name="connsiteY23" fmla="*/ 0 h 4484667"/>
              <a:gd name="connsiteX24" fmla="*/ 2095314 w 3359708"/>
              <a:gd name="connsiteY24" fmla="*/ 479045 h 4484667"/>
              <a:gd name="connsiteX25" fmla="*/ 3359070 w 3359708"/>
              <a:gd name="connsiteY25" fmla="*/ 1645211 h 4484667"/>
              <a:gd name="connsiteX26" fmla="*/ 3359708 w 3359708"/>
              <a:gd name="connsiteY26" fmla="*/ 1847582 h 4484667"/>
              <a:gd name="connsiteX27" fmla="*/ 3359708 w 3359708"/>
              <a:gd name="connsiteY27" fmla="*/ 3161678 h 4484667"/>
              <a:gd name="connsiteX28" fmla="*/ 3304882 w 3359708"/>
              <a:gd name="connsiteY28" fmla="*/ 2927607 h 4484667"/>
              <a:gd name="connsiteX29" fmla="*/ 2126420 w 3359708"/>
              <a:gd name="connsiteY29" fmla="*/ 1182146 h 4484667"/>
              <a:gd name="connsiteX30" fmla="*/ 340808 w 3359708"/>
              <a:gd name="connsiteY30" fmla="*/ 565943 h 4484667"/>
              <a:gd name="connsiteX31" fmla="*/ 5223 w 3359708"/>
              <a:gd name="connsiteY31" fmla="*/ 275608 h 4484667"/>
              <a:gd name="connsiteX32" fmla="*/ 318071 w 3359708"/>
              <a:gd name="connsiteY32" fmla="*/ 0 h 44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9708" h="4484667">
                <a:moveTo>
                  <a:pt x="302072" y="2183517"/>
                </a:moveTo>
                <a:cubicBezTo>
                  <a:pt x="589740" y="2183589"/>
                  <a:pt x="1171508" y="2320623"/>
                  <a:pt x="1513030" y="2823009"/>
                </a:cubicBezTo>
                <a:cubicBezTo>
                  <a:pt x="1888345" y="3375108"/>
                  <a:pt x="1773954" y="3792790"/>
                  <a:pt x="1824068" y="4073825"/>
                </a:cubicBezTo>
                <a:cubicBezTo>
                  <a:pt x="1855902" y="4252343"/>
                  <a:pt x="1864331" y="4310948"/>
                  <a:pt x="1894107" y="4432904"/>
                </a:cubicBezTo>
                <a:lnTo>
                  <a:pt x="1907074" y="4484667"/>
                </a:lnTo>
                <a:lnTo>
                  <a:pt x="1304504" y="4484667"/>
                </a:lnTo>
                <a:cubicBezTo>
                  <a:pt x="1290813" y="4411594"/>
                  <a:pt x="1280615" y="4339204"/>
                  <a:pt x="1265720" y="4110140"/>
                </a:cubicBezTo>
                <a:cubicBezTo>
                  <a:pt x="1251635" y="3893514"/>
                  <a:pt x="1262329" y="3424535"/>
                  <a:pt x="1097152" y="3198778"/>
                </a:cubicBezTo>
                <a:cubicBezTo>
                  <a:pt x="826333" y="2828635"/>
                  <a:pt x="476953" y="2763143"/>
                  <a:pt x="289736" y="2744689"/>
                </a:cubicBezTo>
                <a:cubicBezTo>
                  <a:pt x="68852" y="2722916"/>
                  <a:pt x="3343" y="2572447"/>
                  <a:pt x="3343" y="2439126"/>
                </a:cubicBezTo>
                <a:cubicBezTo>
                  <a:pt x="125" y="2315594"/>
                  <a:pt x="112901" y="2163965"/>
                  <a:pt x="302072" y="2183517"/>
                </a:cubicBezTo>
                <a:close/>
                <a:moveTo>
                  <a:pt x="329780" y="1081147"/>
                </a:moveTo>
                <a:cubicBezTo>
                  <a:pt x="1213859" y="1145528"/>
                  <a:pt x="1787406" y="1481585"/>
                  <a:pt x="2306652" y="2040682"/>
                </a:cubicBezTo>
                <a:cubicBezTo>
                  <a:pt x="2738344" y="2505506"/>
                  <a:pt x="2897767" y="3417523"/>
                  <a:pt x="2914316" y="3875291"/>
                </a:cubicBezTo>
                <a:cubicBezTo>
                  <a:pt x="2924326" y="4152173"/>
                  <a:pt x="2969853" y="4304448"/>
                  <a:pt x="3013403" y="4406472"/>
                </a:cubicBezTo>
                <a:lnTo>
                  <a:pt x="3050270" y="4484667"/>
                </a:lnTo>
                <a:lnTo>
                  <a:pt x="2436280" y="4484667"/>
                </a:lnTo>
                <a:lnTo>
                  <a:pt x="2424527" y="4420350"/>
                </a:lnTo>
                <a:cubicBezTo>
                  <a:pt x="2393373" y="4272233"/>
                  <a:pt x="2352683" y="4202437"/>
                  <a:pt x="2342504" y="3882011"/>
                </a:cubicBezTo>
                <a:cubicBezTo>
                  <a:pt x="2330531" y="3505089"/>
                  <a:pt x="2218132" y="2844727"/>
                  <a:pt x="1834391" y="2375531"/>
                </a:cubicBezTo>
                <a:cubicBezTo>
                  <a:pt x="1417554" y="1865868"/>
                  <a:pt x="820815" y="1678219"/>
                  <a:pt x="276908" y="1646143"/>
                </a:cubicBezTo>
                <a:cubicBezTo>
                  <a:pt x="85721" y="1634867"/>
                  <a:pt x="-3849" y="1509779"/>
                  <a:pt x="398" y="1386340"/>
                </a:cubicBezTo>
                <a:cubicBezTo>
                  <a:pt x="-5488" y="1269219"/>
                  <a:pt x="51676" y="1060894"/>
                  <a:pt x="329780" y="1081147"/>
                </a:cubicBezTo>
                <a:close/>
                <a:moveTo>
                  <a:pt x="318071" y="0"/>
                </a:moveTo>
                <a:cubicBezTo>
                  <a:pt x="832844" y="8996"/>
                  <a:pt x="1490159" y="140934"/>
                  <a:pt x="2095314" y="479045"/>
                </a:cubicBezTo>
                <a:cubicBezTo>
                  <a:pt x="2598027" y="759920"/>
                  <a:pt x="3061013" y="1229975"/>
                  <a:pt x="3359070" y="1645211"/>
                </a:cubicBezTo>
                <a:lnTo>
                  <a:pt x="3359708" y="1847582"/>
                </a:lnTo>
                <a:lnTo>
                  <a:pt x="3359708" y="3161678"/>
                </a:lnTo>
                <a:lnTo>
                  <a:pt x="3304882" y="2927607"/>
                </a:lnTo>
                <a:cubicBezTo>
                  <a:pt x="3137254" y="2308143"/>
                  <a:pt x="2793344" y="1650165"/>
                  <a:pt x="2126420" y="1182146"/>
                </a:cubicBezTo>
                <a:cubicBezTo>
                  <a:pt x="1364221" y="647267"/>
                  <a:pt x="650448" y="577132"/>
                  <a:pt x="340808" y="565943"/>
                </a:cubicBezTo>
                <a:cubicBezTo>
                  <a:pt x="82071" y="560089"/>
                  <a:pt x="1002" y="391427"/>
                  <a:pt x="5223" y="275608"/>
                </a:cubicBezTo>
                <a:cubicBezTo>
                  <a:pt x="-629" y="165720"/>
                  <a:pt x="81846" y="5533"/>
                  <a:pt x="3180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fld id="{E7F94082-F179-420D-B622-285D2CEC9CBE}"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1" name="Image 10">
            <a:extLst>
              <a:ext uri="{FF2B5EF4-FFF2-40B4-BE49-F238E27FC236}">
                <a16:creationId xmlns:a16="http://schemas.microsoft.com/office/drawing/2014/main" id="{47D923F3-0DDB-DA4F-A5EF-9430CDDDED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40FAD00D-2F1B-7E43-90C1-8A92BA52F949}"/>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2" name="Content Placeholder 2">
            <a:extLst>
              <a:ext uri="{FF2B5EF4-FFF2-40B4-BE49-F238E27FC236}">
                <a16:creationId xmlns:a16="http://schemas.microsoft.com/office/drawing/2014/main" id="{2EDC4505-07FF-1843-890E-63999C1267B8}"/>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tx2"/>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31800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ous-partie vert">
    <p:bg>
      <p:bgPr>
        <a:solidFill>
          <a:schemeClr val="bg1"/>
        </a:solidFill>
        <a:effectLst/>
      </p:bgPr>
    </p:bg>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179D63A6-FB62-CA4C-A9BF-9DF9F96E5EEC}"/>
              </a:ext>
            </a:extLst>
          </p:cNvPr>
          <p:cNvSpPr>
            <a:spLocks noGrp="1"/>
          </p:cNvSpPr>
          <p:nvPr>
            <p:ph type="pic" sz="quarter" idx="13"/>
          </p:nvPr>
        </p:nvSpPr>
        <p:spPr>
          <a:xfrm>
            <a:off x="5767753" y="1735402"/>
            <a:ext cx="6424248" cy="3258341"/>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4" name="Date Placeholder 3"/>
          <p:cNvSpPr>
            <a:spLocks noGrp="1"/>
          </p:cNvSpPr>
          <p:nvPr>
            <p:ph type="dt" sz="half" idx="10"/>
          </p:nvPr>
        </p:nvSpPr>
        <p:spPr/>
        <p:txBody>
          <a:bodyPr/>
          <a:lstStyle>
            <a:lvl1pPr>
              <a:defRPr>
                <a:solidFill>
                  <a:schemeClr val="accent2"/>
                </a:solidFill>
              </a:defRPr>
            </a:lvl1pPr>
          </a:lstStyle>
          <a:p>
            <a:fld id="{2B304112-980F-4219-884F-D30C7A99A6E9}"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cxnSp>
        <p:nvCxnSpPr>
          <p:cNvPr id="9" name="Connecteur droit 8">
            <a:extLst>
              <a:ext uri="{FF2B5EF4-FFF2-40B4-BE49-F238E27FC236}">
                <a16:creationId xmlns:a16="http://schemas.microsoft.com/office/drawing/2014/main" id="{1B3ACD99-C65A-374E-8328-A68BAAE0C0C9}"/>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0" y="6460067"/>
            <a:ext cx="482601" cy="190501"/>
          </a:xfrm>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pic>
        <p:nvPicPr>
          <p:cNvPr id="12" name="Image 11">
            <a:extLst>
              <a:ext uri="{FF2B5EF4-FFF2-40B4-BE49-F238E27FC236}">
                <a16:creationId xmlns:a16="http://schemas.microsoft.com/office/drawing/2014/main" id="{992F838A-632D-DD40-94AE-E4C14EE458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1" y="1217421"/>
            <a:ext cx="2316239" cy="1325563"/>
          </a:xfrm>
        </p:spPr>
        <p:txBody>
          <a:bodyPr>
            <a:noAutofit/>
          </a:bodyPr>
          <a:lstStyle>
            <a:lvl1pPr>
              <a:defRPr sz="5867"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p:nvPr>
        </p:nvSpPr>
        <p:spPr>
          <a:xfrm>
            <a:off x="838200" y="2473506"/>
            <a:ext cx="6805987" cy="3448279"/>
          </a:xfrm>
        </p:spPr>
        <p:txBody>
          <a:bodyPr>
            <a:noAutofit/>
          </a:bodyPr>
          <a:lstStyle>
            <a:lvl1pPr marL="0" indent="0">
              <a:lnSpc>
                <a:spcPts val="3733"/>
              </a:lnSpc>
              <a:spcBef>
                <a:spcPts val="0"/>
              </a:spcBef>
              <a:buNone/>
              <a:tabLst/>
              <a:defRPr sz="3600" b="1" i="0" cap="none" baseline="0">
                <a:solidFill>
                  <a:schemeClr val="accent3"/>
                </a:solidFill>
                <a:latin typeface="Arial" panose="020B0604020202020204" pitchFamily="34" charset="0"/>
                <a:cs typeface="Arial" panose="020B0604020202020204" pitchFamily="34" charset="0"/>
              </a:defRPr>
            </a:lvl1pPr>
            <a:lvl2pPr marL="0" indent="0">
              <a:lnSpc>
                <a:spcPts val="2667"/>
              </a:lnSpc>
              <a:spcBef>
                <a:spcPts val="400"/>
              </a:spcBef>
              <a:buNone/>
              <a:tabLst/>
              <a:defRPr sz="2400" b="0" i="0">
                <a:solidFill>
                  <a:schemeClr val="accent2"/>
                </a:solidFill>
                <a:latin typeface="Arial" panose="020B0604020202020204" pitchFamily="34" charset="0"/>
                <a:cs typeface="Arial" panose="020B0604020202020204" pitchFamily="34" charset="0"/>
              </a:defRPr>
            </a:lvl2pPr>
            <a:lvl3pPr marL="914377" indent="0">
              <a:buNone/>
              <a:defRPr/>
            </a:lvl3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12440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ext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2"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3D8D2F77-74A5-4CB0-91F0-2FE09EC05B5B}"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exte 1 co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numCol="1" spcCol="252000">
            <a:noAutofit/>
          </a:bodyPr>
          <a:lstStyle>
            <a:lvl1pPr>
              <a:defRPr>
                <a:solidFill>
                  <a:schemeClr val="tx2"/>
                </a:solidFill>
              </a:defRPr>
            </a:lvl1pPr>
            <a:lvl5pPr marL="298443" indent="-289977">
              <a:tabLs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ED8F6C5E-11BD-45E8-BE92-2338648D9E78}"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cxnSp>
        <p:nvCxnSpPr>
          <p:cNvPr id="11" name="Connecteur droit 10">
            <a:extLst>
              <a:ext uri="{FF2B5EF4-FFF2-40B4-BE49-F238E27FC236}">
                <a16:creationId xmlns:a16="http://schemas.microsoft.com/office/drawing/2014/main" id="{DCA0B56D-CF40-4F47-96DD-9E3908E3C78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e + visuel D">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p:nvPr>
        </p:nvSpPr>
        <p:spPr>
          <a:xfrm>
            <a:off x="6658708" y="0"/>
            <a:ext cx="5533293" cy="6858000"/>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2" name="Title 1"/>
          <p:cNvSpPr>
            <a:spLocks noGrp="1"/>
          </p:cNvSpPr>
          <p:nvPr>
            <p:ph type="title"/>
          </p:nvPr>
        </p:nvSpPr>
        <p:spPr>
          <a:xfrm>
            <a:off x="422413"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422413" y="1554921"/>
            <a:ext cx="5940564" cy="1364132"/>
          </a:xfrm>
        </p:spPr>
        <p:txBody>
          <a:bodyPr numCol="1" spcCol="252000">
            <a:noAutofit/>
          </a:bodyPr>
          <a:lstStyle>
            <a:lvl1pPr>
              <a:defRPr>
                <a:solidFill>
                  <a:schemeClr val="accent1"/>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p>
            <a:fld id="{BE71C508-D167-45E7-8FB7-6E2F66D7B4B3}"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bg1"/>
          </a:solidFill>
        </p:spPr>
        <p:txBody>
          <a:bodyPr/>
          <a:lstStyle>
            <a:lvl1pPr>
              <a:defRPr>
                <a:solidFill>
                  <a:schemeClr val="accent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3"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DBCA7D5F-7208-B940-92A1-D4B0E5512432}"/>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e + visuel G">
    <p:spTree>
      <p:nvGrpSpPr>
        <p:cNvPr id="1" name=""/>
        <p:cNvGrpSpPr/>
        <p:nvPr/>
      </p:nvGrpSpPr>
      <p:grpSpPr>
        <a:xfrm>
          <a:off x="0" y="0"/>
          <a:ext cx="0" cy="0"/>
          <a:chOff x="0" y="0"/>
          <a:chExt cx="0" cy="0"/>
        </a:xfrm>
      </p:grpSpPr>
      <p:sp>
        <p:nvSpPr>
          <p:cNvPr id="11" name="Espace réservé pour une image  16">
            <a:extLst>
              <a:ext uri="{FF2B5EF4-FFF2-40B4-BE49-F238E27FC236}">
                <a16:creationId xmlns:a16="http://schemas.microsoft.com/office/drawing/2014/main" id="{5EF1A4D5-9706-574E-BBF4-CC0A1F657EA1}"/>
              </a:ext>
            </a:extLst>
          </p:cNvPr>
          <p:cNvSpPr>
            <a:spLocks noGrp="1"/>
          </p:cNvSpPr>
          <p:nvPr>
            <p:ph type="pic" sz="quarter" idx="13" hasCustomPrompt="1"/>
          </p:nvPr>
        </p:nvSpPr>
        <p:spPr>
          <a:xfrm>
            <a:off x="1" y="0"/>
            <a:ext cx="5540217" cy="6858000"/>
          </a:xfrm>
          <a:prstGeom prst="rect">
            <a:avLst/>
          </a:prstGeom>
          <a:solidFill>
            <a:schemeClr val="bg1">
              <a:lumMod val="85000"/>
            </a:schemeClr>
          </a:solidFill>
          <a:ln>
            <a:noFill/>
          </a:ln>
        </p:spPr>
        <p:txBody>
          <a:bodyPr wrap="square" bIns="0" anchor="ctr">
            <a:noAutofit/>
          </a:bodyPr>
          <a:lstStyle>
            <a:lvl1pPr marL="0" marR="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fr-FR"/>
              <a:t>Sélectionner l’icône pour insérer une image, </a:t>
            </a:r>
            <a:br>
              <a:rPr lang="fr-FR"/>
            </a:br>
            <a:r>
              <a:rPr lang="fr-FR"/>
              <a:t>puis disposer l’image en arrière plan </a:t>
            </a:r>
            <a:br>
              <a:rPr lang="fr-FR"/>
            </a:br>
            <a:r>
              <a:rPr lang="fr-FR"/>
              <a:t>(Sélectionner l’image avec le bouton droit </a:t>
            </a:r>
            <a:br>
              <a:rPr lang="fr-FR"/>
            </a:br>
            <a:r>
              <a:rPr lang="fr-FR"/>
              <a:t>de la souris / Mettre à l’arrière plan)</a:t>
            </a:r>
          </a:p>
        </p:txBody>
      </p:sp>
      <p:sp>
        <p:nvSpPr>
          <p:cNvPr id="17" name="Espace réservé pour une image  16">
            <a:extLst>
              <a:ext uri="{FF2B5EF4-FFF2-40B4-BE49-F238E27FC236}">
                <a16:creationId xmlns:a16="http://schemas.microsoft.com/office/drawing/2014/main" id="{FB803D86-79A1-BE41-8986-4F8AAA94F0A8}"/>
              </a:ext>
            </a:extLst>
          </p:cNvPr>
          <p:cNvSpPr>
            <a:spLocks noGrp="1"/>
          </p:cNvSpPr>
          <p:nvPr>
            <p:ph type="pic" sz="quarter" idx="15"/>
          </p:nvPr>
        </p:nvSpPr>
        <p:spPr>
          <a:xfrm rot="10800000">
            <a:off x="0" y="386156"/>
            <a:ext cx="3278256" cy="1820861"/>
          </a:xfrm>
          <a:custGeom>
            <a:avLst/>
            <a:gdLst>
              <a:gd name="connsiteX0" fmla="*/ 2458692 w 2458692"/>
              <a:gd name="connsiteY0" fmla="*/ 274483 h 1364340"/>
              <a:gd name="connsiteX1" fmla="*/ 137242 w 2458692"/>
              <a:gd name="connsiteY1" fmla="*/ 274482 h 1364340"/>
              <a:gd name="connsiteX2" fmla="*/ 10785 w 2458692"/>
              <a:gd name="connsiteY2" fmla="*/ 190661 h 1364340"/>
              <a:gd name="connsiteX3" fmla="*/ 0 w 2458692"/>
              <a:gd name="connsiteY3" fmla="*/ 137242 h 1364340"/>
              <a:gd name="connsiteX4" fmla="*/ 10785 w 2458692"/>
              <a:gd name="connsiteY4" fmla="*/ 83821 h 1364340"/>
              <a:gd name="connsiteX5" fmla="*/ 137242 w 2458692"/>
              <a:gd name="connsiteY5" fmla="*/ 0 h 1364340"/>
              <a:gd name="connsiteX6" fmla="*/ 2458692 w 2458692"/>
              <a:gd name="connsiteY6" fmla="*/ 0 h 1364340"/>
              <a:gd name="connsiteX7" fmla="*/ 2458692 w 2458692"/>
              <a:gd name="connsiteY7" fmla="*/ 823448 h 1364340"/>
              <a:gd name="connsiteX8" fmla="*/ 1178659 w 2458692"/>
              <a:gd name="connsiteY8" fmla="*/ 823447 h 1364340"/>
              <a:gd name="connsiteX9" fmla="*/ 1052203 w 2458692"/>
              <a:gd name="connsiteY9" fmla="*/ 739626 h 1364340"/>
              <a:gd name="connsiteX10" fmla="*/ 1041418 w 2458692"/>
              <a:gd name="connsiteY10" fmla="*/ 686207 h 1364340"/>
              <a:gd name="connsiteX11" fmla="*/ 1052203 w 2458692"/>
              <a:gd name="connsiteY11" fmla="*/ 632786 h 1364340"/>
              <a:gd name="connsiteX12" fmla="*/ 1178659 w 2458692"/>
              <a:gd name="connsiteY12" fmla="*/ 548965 h 1364340"/>
              <a:gd name="connsiteX13" fmla="*/ 2458692 w 2458692"/>
              <a:gd name="connsiteY13" fmla="*/ 548965 h 1364340"/>
              <a:gd name="connsiteX14" fmla="*/ 2458692 w 2458692"/>
              <a:gd name="connsiteY14" fmla="*/ 1364340 h 1364340"/>
              <a:gd name="connsiteX15" fmla="*/ 2220078 w 2458692"/>
              <a:gd name="connsiteY15" fmla="*/ 1364340 h 1364340"/>
              <a:gd name="connsiteX16" fmla="*/ 2093621 w 2458692"/>
              <a:gd name="connsiteY16" fmla="*/ 1280519 h 1364340"/>
              <a:gd name="connsiteX17" fmla="*/ 2082836 w 2458692"/>
              <a:gd name="connsiteY17" fmla="*/ 1227099 h 1364340"/>
              <a:gd name="connsiteX18" fmla="*/ 2093621 w 2458692"/>
              <a:gd name="connsiteY18" fmla="*/ 1173679 h 1364340"/>
              <a:gd name="connsiteX19" fmla="*/ 2220078 w 2458692"/>
              <a:gd name="connsiteY19" fmla="*/ 1089858 h 1364340"/>
              <a:gd name="connsiteX20" fmla="*/ 2458692 w 2458692"/>
              <a:gd name="connsiteY20" fmla="*/ 1089858 h 136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8692" h="1364340">
                <a:moveTo>
                  <a:pt x="2458692" y="274483"/>
                </a:moveTo>
                <a:lnTo>
                  <a:pt x="137242" y="274482"/>
                </a:lnTo>
                <a:cubicBezTo>
                  <a:pt x="80394" y="274482"/>
                  <a:pt x="31619" y="239919"/>
                  <a:pt x="10785" y="190661"/>
                </a:cubicBezTo>
                <a:lnTo>
                  <a:pt x="0" y="137242"/>
                </a:lnTo>
                <a:lnTo>
                  <a:pt x="10785" y="83821"/>
                </a:lnTo>
                <a:cubicBezTo>
                  <a:pt x="31619" y="34563"/>
                  <a:pt x="80394" y="0"/>
                  <a:pt x="137242" y="0"/>
                </a:cubicBezTo>
                <a:lnTo>
                  <a:pt x="2458692" y="0"/>
                </a:lnTo>
                <a:close/>
                <a:moveTo>
                  <a:pt x="2458692" y="823448"/>
                </a:moveTo>
                <a:lnTo>
                  <a:pt x="1178659" y="823447"/>
                </a:lnTo>
                <a:cubicBezTo>
                  <a:pt x="1121812" y="823447"/>
                  <a:pt x="1073037" y="788885"/>
                  <a:pt x="1052203" y="739626"/>
                </a:cubicBezTo>
                <a:lnTo>
                  <a:pt x="1041418" y="686207"/>
                </a:lnTo>
                <a:lnTo>
                  <a:pt x="1052203" y="632786"/>
                </a:lnTo>
                <a:cubicBezTo>
                  <a:pt x="1073037" y="583528"/>
                  <a:pt x="1121812" y="548965"/>
                  <a:pt x="1178659" y="548965"/>
                </a:cubicBezTo>
                <a:lnTo>
                  <a:pt x="2458692" y="548965"/>
                </a:lnTo>
                <a:close/>
                <a:moveTo>
                  <a:pt x="2458692" y="1364340"/>
                </a:moveTo>
                <a:lnTo>
                  <a:pt x="2220078" y="1364340"/>
                </a:lnTo>
                <a:cubicBezTo>
                  <a:pt x="2163230" y="1364340"/>
                  <a:pt x="2114455" y="1329777"/>
                  <a:pt x="2093621" y="1280519"/>
                </a:cubicBezTo>
                <a:lnTo>
                  <a:pt x="2082836" y="1227099"/>
                </a:lnTo>
                <a:lnTo>
                  <a:pt x="2093621" y="1173679"/>
                </a:lnTo>
                <a:cubicBezTo>
                  <a:pt x="2114455" y="1124421"/>
                  <a:pt x="2163230" y="1089858"/>
                  <a:pt x="2220078" y="1089858"/>
                </a:cubicBezTo>
                <a:lnTo>
                  <a:pt x="2458692" y="1089858"/>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gn="ctr">
              <a:defRPr sz="1333">
                <a:solidFill>
                  <a:schemeClr val="lt1">
                    <a:alpha val="0"/>
                  </a:schemeClr>
                </a:solidFill>
              </a:defRPr>
            </a:lvl1pPr>
          </a:lstStyle>
          <a:p>
            <a:r>
              <a:rPr lang="fr-FR"/>
              <a:t>Cliquez sur l'icône pour ajouter une image</a:t>
            </a:r>
          </a:p>
        </p:txBody>
      </p:sp>
      <p:sp>
        <p:nvSpPr>
          <p:cNvPr id="2" name="Title 1"/>
          <p:cNvSpPr>
            <a:spLocks noGrp="1"/>
          </p:cNvSpPr>
          <p:nvPr>
            <p:ph type="title"/>
          </p:nvPr>
        </p:nvSpPr>
        <p:spPr>
          <a:xfrm>
            <a:off x="5975558" y="0"/>
            <a:ext cx="5940583" cy="1007165"/>
          </a:xfrm>
        </p:spPr>
        <p:txBody>
          <a:bodyPr>
            <a:noAutofit/>
          </a:bodyPr>
          <a:lstStyle/>
          <a:p>
            <a:r>
              <a:rPr lang="fr-FR"/>
              <a:t>Modifiez le style du titre</a:t>
            </a:r>
            <a:endParaRPr lang="en-US"/>
          </a:p>
        </p:txBody>
      </p:sp>
      <p:sp>
        <p:nvSpPr>
          <p:cNvPr id="3" name="Content Placeholder 2"/>
          <p:cNvSpPr>
            <a:spLocks noGrp="1"/>
          </p:cNvSpPr>
          <p:nvPr>
            <p:ph idx="1"/>
          </p:nvPr>
        </p:nvSpPr>
        <p:spPr>
          <a:xfrm>
            <a:off x="5975558" y="1554921"/>
            <a:ext cx="5940564" cy="1364127"/>
          </a:xfrm>
        </p:spPr>
        <p:txBody>
          <a:bodyPr numCol="1" spcCol="252000">
            <a:noAutofit/>
          </a:bodyPr>
          <a:lstStyle>
            <a:lvl1pPr>
              <a:defRPr>
                <a:solidFill>
                  <a:schemeClr val="tx2"/>
                </a:solidFill>
              </a:defRPr>
            </a:lvl1pPr>
            <a:lvl3pPr marL="8466" indent="0">
              <a:buNone/>
              <a:defRPr/>
            </a:lvl3pPr>
          </a:lstStyle>
          <a:p>
            <a:pPr lvl="0"/>
            <a:r>
              <a:rPr lang="fr-FR"/>
              <a:t>Cliquez pour modifier les styles du texte du masque</a:t>
            </a:r>
          </a:p>
          <a:p>
            <a:pPr lvl="1"/>
            <a:r>
              <a:rPr lang="fr-FR"/>
              <a:t>Deuxième niveau</a:t>
            </a:r>
          </a:p>
        </p:txBody>
      </p:sp>
      <p:sp>
        <p:nvSpPr>
          <p:cNvPr id="4" name="Date Placeholder 3"/>
          <p:cNvSpPr>
            <a:spLocks noGrp="1"/>
          </p:cNvSpPr>
          <p:nvPr>
            <p:ph type="dt" sz="half" idx="10"/>
          </p:nvPr>
        </p:nvSpPr>
        <p:spPr/>
        <p:txBody>
          <a:bodyPr/>
          <a:lstStyle>
            <a:lvl1pPr>
              <a:defRPr>
                <a:solidFill>
                  <a:schemeClr val="bg1"/>
                </a:solidFill>
              </a:defRPr>
            </a:lvl1pPr>
          </a:lstStyle>
          <a:p>
            <a:fld id="{BF1A5FBE-190B-4F51-941F-BB299D87661D}"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5975558" y="2927892"/>
            <a:ext cx="5940564" cy="3268945"/>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accent1"/>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12" name="Connecteur droit 11">
            <a:extLst>
              <a:ext uri="{FF2B5EF4-FFF2-40B4-BE49-F238E27FC236}">
                <a16:creationId xmlns:a16="http://schemas.microsoft.com/office/drawing/2014/main" id="{71295896-EEBD-6C4D-9F0D-BEDCB168B259}"/>
              </a:ext>
            </a:extLst>
          </p:cNvPr>
          <p:cNvCxnSpPr>
            <a:cxnSpLocks/>
          </p:cNvCxnSpPr>
          <p:nvPr/>
        </p:nvCxnSpPr>
        <p:spPr>
          <a:xfrm>
            <a:off x="5975557"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15EC1C54-A643-7F4B-B203-D6558EFAE9F1}"/>
              </a:ext>
            </a:extLst>
          </p:cNvPr>
          <p:cNvSpPr txBox="1"/>
          <p:nvPr/>
        </p:nvSpPr>
        <p:spPr>
          <a:xfrm>
            <a:off x="-1375708" y="3266245"/>
            <a:ext cx="1335735" cy="1949316"/>
          </a:xfrm>
          <a:prstGeom prst="rect">
            <a:avLst/>
          </a:prstGeom>
          <a:noFill/>
        </p:spPr>
        <p:txBody>
          <a:bodyPr wrap="square" rtlCol="0">
            <a:spAutoFit/>
          </a:bodyPr>
          <a:lstStyle/>
          <a:p>
            <a:pPr algn="r"/>
            <a:r>
              <a:rPr lang="fr-FR" sz="1067" b="1" kern="1200">
                <a:solidFill>
                  <a:schemeClr val="tx1"/>
                </a:solidFill>
                <a:effectLst/>
                <a:latin typeface="+mn-lt"/>
                <a:ea typeface="+mn-ea"/>
                <a:cs typeface="+mn-cs"/>
              </a:rPr>
              <a:t>IMPORTANT </a:t>
            </a:r>
            <a:br>
              <a:rPr lang="fr-FR" sz="1067" b="1" kern="1200">
                <a:solidFill>
                  <a:schemeClr val="tx1"/>
                </a:solidFill>
                <a:effectLst/>
                <a:latin typeface="+mn-lt"/>
                <a:ea typeface="+mn-ea"/>
                <a:cs typeface="+mn-cs"/>
              </a:rPr>
            </a:br>
            <a:r>
              <a:rPr lang="fr-FR" sz="1000" kern="1200">
                <a:solidFill>
                  <a:schemeClr val="tx1"/>
                </a:solidFill>
                <a:effectLst/>
                <a:latin typeface="+mn-lt"/>
                <a:ea typeface="+mn-ea"/>
                <a:cs typeface="+mn-cs"/>
              </a:rPr>
              <a:t>Ne pas insérer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de visuel dans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le symbole.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Nos symboles ne doivent être traités qu’en transparence quand utilisés sur un visuel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(on ne peut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pas superposer </a:t>
            </a:r>
            <a:br>
              <a:rPr lang="fr-FR" sz="1000" kern="1200">
                <a:solidFill>
                  <a:schemeClr val="tx1"/>
                </a:solidFill>
                <a:effectLst/>
                <a:latin typeface="+mn-lt"/>
                <a:ea typeface="+mn-ea"/>
                <a:cs typeface="+mn-cs"/>
              </a:rPr>
            </a:br>
            <a:r>
              <a:rPr lang="fr-FR" sz="1000" kern="1200">
                <a:solidFill>
                  <a:schemeClr val="tx1"/>
                </a:solidFill>
                <a:effectLst/>
                <a:latin typeface="+mn-lt"/>
                <a:ea typeface="+mn-ea"/>
                <a:cs typeface="+mn-cs"/>
              </a:rPr>
              <a:t>2 visuels).</a:t>
            </a:r>
          </a:p>
        </p:txBody>
      </p:sp>
    </p:spTree>
    <p:extLst>
      <p:ext uri="{BB962C8B-B14F-4D97-AF65-F5344CB8AC3E}">
        <p14:creationId xmlns:p14="http://schemas.microsoft.com/office/powerpoint/2010/main" val="19533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e + vignettes">
    <p:spTree>
      <p:nvGrpSpPr>
        <p:cNvPr id="1" name=""/>
        <p:cNvGrpSpPr/>
        <p:nvPr/>
      </p:nvGrpSpPr>
      <p:grpSpPr>
        <a:xfrm>
          <a:off x="0" y="0"/>
          <a:ext cx="0" cy="0"/>
          <a:chOff x="0" y="0"/>
          <a:chExt cx="0" cy="0"/>
        </a:xfrm>
      </p:grpSpPr>
      <p:sp>
        <p:nvSpPr>
          <p:cNvPr id="2" name="Title 1"/>
          <p:cNvSpPr>
            <a:spLocks noGrp="1"/>
          </p:cNvSpPr>
          <p:nvPr>
            <p:ph type="title"/>
          </p:nvPr>
        </p:nvSpPr>
        <p:spPr>
          <a:xfrm>
            <a:off x="422412" y="0"/>
            <a:ext cx="11102171" cy="1007165"/>
          </a:xfrm>
        </p:spPr>
        <p:txBody>
          <a:bodyPr>
            <a:noAutofit/>
          </a:bodyPr>
          <a:lstStyle/>
          <a:p>
            <a:r>
              <a:rPr lang="fr-FR"/>
              <a:t>Modifiez le style du titre</a:t>
            </a:r>
            <a:endParaRPr lang="en-US"/>
          </a:p>
        </p:txBody>
      </p:sp>
      <p:sp>
        <p:nvSpPr>
          <p:cNvPr id="4" name="Date Placeholder 3"/>
          <p:cNvSpPr>
            <a:spLocks noGrp="1"/>
          </p:cNvSpPr>
          <p:nvPr>
            <p:ph type="dt" sz="half" idx="10"/>
          </p:nvPr>
        </p:nvSpPr>
        <p:spPr/>
        <p:txBody>
          <a:bodyPr/>
          <a:lstStyle/>
          <a:p>
            <a:fld id="{58532D69-0AA8-4B59-A13D-1B6D5B6EE5B6}" type="datetime1">
              <a:rPr lang="fr-FR" smtClean="0"/>
              <a:t>08/11/2025</a:t>
            </a:fld>
            <a:endParaRPr lang="fr-FR"/>
          </a:p>
        </p:txBody>
      </p:sp>
      <p:sp>
        <p:nvSpPr>
          <p:cNvPr id="5" name="Footer Placeholder 4"/>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DD9657C1-EDC4-1746-ABA9-FFAD568FCEC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7C2B2C3B-0CB3-6F48-9EFE-50C69AC0DB44}"/>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1F277F4-ED7A-BB4B-A7E5-CA5D38ADF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5" name="Content Placeholder 2">
            <a:extLst>
              <a:ext uri="{FF2B5EF4-FFF2-40B4-BE49-F238E27FC236}">
                <a16:creationId xmlns:a16="http://schemas.microsoft.com/office/drawing/2014/main" id="{6F3C3F53-A260-3843-AF04-90F9E7C0301E}"/>
              </a:ext>
            </a:extLst>
          </p:cNvPr>
          <p:cNvSpPr>
            <a:spLocks noGrp="1"/>
          </p:cNvSpPr>
          <p:nvPr>
            <p:ph idx="14"/>
          </p:nvPr>
        </p:nvSpPr>
        <p:spPr>
          <a:xfrm>
            <a:off x="422414" y="1664168"/>
            <a:ext cx="5744781" cy="4532669"/>
          </a:xfrm>
        </p:spPr>
        <p:txBody>
          <a:bodyPr numCol="1" spcCol="252000">
            <a:noAutofit/>
          </a:bodyPr>
          <a:lstStyle>
            <a:lvl1pPr marL="228594" indent="-228594">
              <a:lnSpc>
                <a:spcPts val="1733"/>
              </a:lnSpc>
              <a:spcBef>
                <a:spcPts val="2000"/>
              </a:spcBef>
              <a:buSzPct val="115000"/>
              <a:buFontTx/>
              <a:buBlip>
                <a:blip r:embed="rId3"/>
              </a:buBlip>
              <a:defRPr lang="fr-FR" sz="1600" b="1" i="0" kern="1200" cap="all" baseline="0" dirty="0">
                <a:solidFill>
                  <a:schemeClr val="tx2"/>
                </a:solidFill>
                <a:latin typeface="Arial Black" panose="020B0604020202020204" pitchFamily="34" charset="0"/>
                <a:ea typeface="+mn-ea"/>
                <a:cs typeface="Arial Black" panose="020B0604020202020204" pitchFamily="34" charset="0"/>
              </a:defRPr>
            </a:lvl1pPr>
            <a:lvl2pPr>
              <a:lnSpc>
                <a:spcPts val="2133"/>
              </a:lnSpc>
              <a:spcBef>
                <a:spcPts val="800"/>
              </a:spcBef>
              <a:defRPr lang="fr-FR" sz="1867" b="0" kern="1200" dirty="0">
                <a:solidFill>
                  <a:schemeClr val="accent2"/>
                </a:solidFill>
                <a:latin typeface="+mn-lt"/>
                <a:ea typeface="+mn-ea"/>
                <a:cs typeface="Arial" panose="020B0604020202020204" pitchFamily="34" charset="0"/>
              </a:defRPr>
            </a:lvl2pPr>
            <a:lvl3pPr marL="296326" indent="-287859">
              <a:lnSpc>
                <a:spcPts val="2133"/>
              </a:lnSpc>
              <a:spcBef>
                <a:spcPts val="800"/>
              </a:spcBef>
              <a:buClr>
                <a:schemeClr val="accent1"/>
              </a:buClr>
              <a:buSzPct val="100000"/>
              <a:buFontTx/>
              <a:buBlip>
                <a:blip r:embed="rId4"/>
              </a:buBlip>
              <a:defRPr lang="fr-FR" sz="1867" b="0" kern="1200" cap="none" baseline="0" dirty="0">
                <a:solidFill>
                  <a:schemeClr val="accent2"/>
                </a:solidFill>
                <a:latin typeface="+mn-lt"/>
                <a:ea typeface="+mn-ea"/>
                <a:cs typeface="Arial" panose="020B0604020202020204" pitchFamily="34" charset="0"/>
              </a:defRPr>
            </a:lvl3pPr>
            <a:lvl4pPr marL="389457" indent="-143930">
              <a:lnSpc>
                <a:spcPts val="1867"/>
              </a:lnSpc>
              <a:spcBef>
                <a:spcPts val="800"/>
              </a:spcBef>
              <a:buFont typeface="Arial" panose="020B0604020202020204" pitchFamily="34" charset="0"/>
              <a:buChar char="•"/>
              <a:tabLst/>
              <a:defRPr sz="1733"/>
            </a:lvl4pPr>
            <a:lvl5pPr marL="535504" indent="-118530">
              <a:lnSpc>
                <a:spcPts val="1733"/>
              </a:lnSpc>
              <a:spcBef>
                <a:spcPts val="800"/>
              </a:spcBef>
              <a:buClr>
                <a:schemeClr val="accent2"/>
              </a:buClr>
              <a:buFont typeface="Police système Courant"/>
              <a:buChar char="-"/>
              <a:tabLs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Espace réservé pour une image  16">
            <a:extLst>
              <a:ext uri="{FF2B5EF4-FFF2-40B4-BE49-F238E27FC236}">
                <a16:creationId xmlns:a16="http://schemas.microsoft.com/office/drawing/2014/main" id="{30BCD084-8709-2844-B9EF-1E2E6E8F8D26}"/>
              </a:ext>
            </a:extLst>
          </p:cNvPr>
          <p:cNvSpPr>
            <a:spLocks noGrp="1"/>
          </p:cNvSpPr>
          <p:nvPr>
            <p:ph type="pic" sz="quarter" idx="13"/>
          </p:nvPr>
        </p:nvSpPr>
        <p:spPr>
          <a:xfrm>
            <a:off x="6502401" y="1673130"/>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2" name="Espace réservé du texte 11">
            <a:extLst>
              <a:ext uri="{FF2B5EF4-FFF2-40B4-BE49-F238E27FC236}">
                <a16:creationId xmlns:a16="http://schemas.microsoft.com/office/drawing/2014/main" id="{ECCEB055-1883-4344-9D7A-3FD6A8937959}"/>
              </a:ext>
            </a:extLst>
          </p:cNvPr>
          <p:cNvSpPr>
            <a:spLocks noGrp="1"/>
          </p:cNvSpPr>
          <p:nvPr>
            <p:ph type="body" sz="quarter" idx="15"/>
          </p:nvPr>
        </p:nvSpPr>
        <p:spPr>
          <a:xfrm>
            <a:off x="9875223" y="1681498"/>
            <a:ext cx="1740949"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sp>
        <p:nvSpPr>
          <p:cNvPr id="17" name="Espace réservé pour une image  16">
            <a:extLst>
              <a:ext uri="{FF2B5EF4-FFF2-40B4-BE49-F238E27FC236}">
                <a16:creationId xmlns:a16="http://schemas.microsoft.com/office/drawing/2014/main" id="{5ECEEA8C-B298-C644-B2AD-A3D825566D26}"/>
              </a:ext>
            </a:extLst>
          </p:cNvPr>
          <p:cNvSpPr>
            <a:spLocks noGrp="1"/>
          </p:cNvSpPr>
          <p:nvPr>
            <p:ph type="pic" sz="quarter" idx="16"/>
          </p:nvPr>
        </p:nvSpPr>
        <p:spPr>
          <a:xfrm>
            <a:off x="8593729" y="3906846"/>
            <a:ext cx="3037617" cy="2002335"/>
          </a:xfrm>
          <a:prstGeom prst="rect">
            <a:avLst/>
          </a:pr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18" name="Espace réservé du texte 11">
            <a:extLst>
              <a:ext uri="{FF2B5EF4-FFF2-40B4-BE49-F238E27FC236}">
                <a16:creationId xmlns:a16="http://schemas.microsoft.com/office/drawing/2014/main" id="{0B6BD579-A4A0-C74B-A7B0-C6FBCE54CDA6}"/>
              </a:ext>
            </a:extLst>
          </p:cNvPr>
          <p:cNvSpPr>
            <a:spLocks noGrp="1"/>
          </p:cNvSpPr>
          <p:nvPr>
            <p:ph type="body" sz="quarter" idx="17"/>
          </p:nvPr>
        </p:nvSpPr>
        <p:spPr>
          <a:xfrm>
            <a:off x="6502401" y="3906846"/>
            <a:ext cx="1889612" cy="1993900"/>
          </a:xfrm>
        </p:spPr>
        <p:txBody>
          <a:bodyPr>
            <a:noAutofit/>
          </a:bodyPr>
          <a:lstStyle>
            <a:lvl1pPr>
              <a:lnSpc>
                <a:spcPct val="100000"/>
              </a:lnSpc>
              <a:spcBef>
                <a:spcPts val="0"/>
              </a:spcBef>
              <a:defRPr sz="1333" b="0" i="0" cap="none" baseline="0">
                <a:latin typeface="Arial" panose="020B0604020202020204" pitchFamily="34" charset="0"/>
                <a:cs typeface="Arial" panose="020B0604020202020204" pitchFamily="34" charset="0"/>
              </a:defRPr>
            </a:lvl1pPr>
          </a:lstStyle>
          <a:p>
            <a:pPr lvl="0"/>
            <a:r>
              <a:rPr lang="fr-FR"/>
              <a:t>Cliquez pour modifier les styles du texte du masque</a:t>
            </a:r>
          </a:p>
        </p:txBody>
      </p:sp>
      <p:cxnSp>
        <p:nvCxnSpPr>
          <p:cNvPr id="19" name="Connecteur droit 18">
            <a:extLst>
              <a:ext uri="{FF2B5EF4-FFF2-40B4-BE49-F238E27FC236}">
                <a16:creationId xmlns:a16="http://schemas.microsoft.com/office/drawing/2014/main" id="{E8933190-8349-A044-AB68-8B431143CA59}"/>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1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RTIE">
    <p:bg>
      <p:bgPr>
        <a:solidFill>
          <a:schemeClr val="tx2"/>
        </a:solidFill>
        <a:effectLst/>
      </p:bgPr>
    </p:bg>
    <p:spTree>
      <p:nvGrpSpPr>
        <p:cNvPr id="1" name=""/>
        <p:cNvGrpSpPr/>
        <p:nvPr/>
      </p:nvGrpSpPr>
      <p:grpSpPr>
        <a:xfrm>
          <a:off x="0" y="0"/>
          <a:ext cx="0" cy="0"/>
          <a:chOff x="0" y="0"/>
          <a:chExt cx="0" cy="0"/>
        </a:xfrm>
      </p:grpSpPr>
      <p:sp>
        <p:nvSpPr>
          <p:cNvPr id="13" name="Rectangle : avec coins arrondis en haut 12">
            <a:extLst>
              <a:ext uri="{FF2B5EF4-FFF2-40B4-BE49-F238E27FC236}">
                <a16:creationId xmlns:a16="http://schemas.microsoft.com/office/drawing/2014/main" id="{3FB1D7F8-D73E-7441-94D0-B8F7B37AB262}"/>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a:t>1.</a:t>
            </a:r>
          </a:p>
        </p:txBody>
      </p:sp>
      <p:pic>
        <p:nvPicPr>
          <p:cNvPr id="7" name="Image 6">
            <a:extLst>
              <a:ext uri="{FF2B5EF4-FFF2-40B4-BE49-F238E27FC236}">
                <a16:creationId xmlns:a16="http://schemas.microsoft.com/office/drawing/2014/main" id="{080F1403-736C-E142-AE57-0206F8DE8B75}"/>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Tree>
    <p:extLst>
      <p:ext uri="{BB962C8B-B14F-4D97-AF65-F5344CB8AC3E}">
        <p14:creationId xmlns:p14="http://schemas.microsoft.com/office/powerpoint/2010/main" val="1384011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batim bleu">
    <p:spTree>
      <p:nvGrpSpPr>
        <p:cNvPr id="1" name=""/>
        <p:cNvGrpSpPr/>
        <p:nvPr/>
      </p:nvGrpSpPr>
      <p:grpSpPr>
        <a:xfrm>
          <a:off x="0" y="0"/>
          <a:ext cx="0" cy="0"/>
          <a:chOff x="0" y="0"/>
          <a:chExt cx="0" cy="0"/>
        </a:xfrm>
      </p:grpSpPr>
      <p:sp>
        <p:nvSpPr>
          <p:cNvPr id="24" name="Forme libre 23">
            <a:extLst>
              <a:ext uri="{FF2B5EF4-FFF2-40B4-BE49-F238E27FC236}">
                <a16:creationId xmlns:a16="http://schemas.microsoft.com/office/drawing/2014/main" id="{56498B7F-9ED5-C141-9313-383278F4764D}"/>
              </a:ext>
            </a:extLst>
          </p:cNvPr>
          <p:cNvSpPr/>
          <p:nvPr/>
        </p:nvSpPr>
        <p:spPr>
          <a:xfrm>
            <a:off x="0" y="2267138"/>
            <a:ext cx="3300080" cy="4590863"/>
          </a:xfrm>
          <a:custGeom>
            <a:avLst/>
            <a:gdLst>
              <a:gd name="connsiteX0" fmla="*/ 2337900 w 2475060"/>
              <a:gd name="connsiteY0" fmla="*/ 1080546 h 3443147"/>
              <a:gd name="connsiteX1" fmla="*/ 2466002 w 2475060"/>
              <a:gd name="connsiteY1" fmla="*/ 1213068 h 3443147"/>
              <a:gd name="connsiteX2" fmla="*/ 2346735 w 2475060"/>
              <a:gd name="connsiteY2" fmla="*/ 1354424 h 3443147"/>
              <a:gd name="connsiteX3" fmla="*/ 1759222 w 2475060"/>
              <a:gd name="connsiteY3" fmla="*/ 2427851 h 3443147"/>
              <a:gd name="connsiteX4" fmla="*/ 1034771 w 2475060"/>
              <a:gd name="connsiteY4" fmla="*/ 3386424 h 3443147"/>
              <a:gd name="connsiteX5" fmla="*/ 950531 w 2475060"/>
              <a:gd name="connsiteY5" fmla="*/ 3443147 h 3443147"/>
              <a:gd name="connsiteX6" fmla="*/ 0 w 2475060"/>
              <a:gd name="connsiteY6" fmla="*/ 3443147 h 3443147"/>
              <a:gd name="connsiteX7" fmla="*/ 0 w 2475060"/>
              <a:gd name="connsiteY7" fmla="*/ 3409719 h 3443147"/>
              <a:gd name="connsiteX8" fmla="*/ 44477 w 2475060"/>
              <a:gd name="connsiteY8" fmla="*/ 3411519 h 3443147"/>
              <a:gd name="connsiteX9" fmla="*/ 858073 w 2475060"/>
              <a:gd name="connsiteY9" fmla="*/ 3169970 h 3443147"/>
              <a:gd name="connsiteX10" fmla="*/ 1485343 w 2475060"/>
              <a:gd name="connsiteY10" fmla="*/ 2366007 h 3443147"/>
              <a:gd name="connsiteX11" fmla="*/ 1715049 w 2475060"/>
              <a:gd name="connsiteY11" fmla="*/ 1402035 h 3443147"/>
              <a:gd name="connsiteX12" fmla="*/ 2337900 w 2475060"/>
              <a:gd name="connsiteY12" fmla="*/ 1080546 h 3443147"/>
              <a:gd name="connsiteX13" fmla="*/ 2257811 w 2475060"/>
              <a:gd name="connsiteY13" fmla="*/ 536335 h 3443147"/>
              <a:gd name="connsiteX14" fmla="*/ 2346737 w 2475060"/>
              <a:gd name="connsiteY14" fmla="*/ 544214 h 3443147"/>
              <a:gd name="connsiteX15" fmla="*/ 2474839 w 2475060"/>
              <a:gd name="connsiteY15" fmla="*/ 676736 h 3443147"/>
              <a:gd name="connsiteX16" fmla="*/ 2355572 w 2475060"/>
              <a:gd name="connsiteY16" fmla="*/ 818092 h 3443147"/>
              <a:gd name="connsiteX17" fmla="*/ 1330737 w 2475060"/>
              <a:gd name="connsiteY17" fmla="*/ 1688319 h 3443147"/>
              <a:gd name="connsiteX18" fmla="*/ 964094 w 2475060"/>
              <a:gd name="connsiteY18" fmla="*/ 2739657 h 3443147"/>
              <a:gd name="connsiteX19" fmla="*/ 44839 w 2475060"/>
              <a:gd name="connsiteY19" fmla="*/ 3149184 h 3443147"/>
              <a:gd name="connsiteX20" fmla="*/ 0 w 2475060"/>
              <a:gd name="connsiteY20" fmla="*/ 3149916 h 3443147"/>
              <a:gd name="connsiteX21" fmla="*/ 0 w 2475060"/>
              <a:gd name="connsiteY21" fmla="*/ 2854689 h 3443147"/>
              <a:gd name="connsiteX22" fmla="*/ 23918 w 2475060"/>
              <a:gd name="connsiteY22" fmla="*/ 2852572 h 3443147"/>
              <a:gd name="connsiteX23" fmla="*/ 902250 w 2475060"/>
              <a:gd name="connsiteY23" fmla="*/ 2359760 h 3443147"/>
              <a:gd name="connsiteX24" fmla="*/ 1286562 w 2475060"/>
              <a:gd name="connsiteY24" fmla="*/ 1056631 h 3443147"/>
              <a:gd name="connsiteX25" fmla="*/ 2257811 w 2475060"/>
              <a:gd name="connsiteY25" fmla="*/ 536335 h 3443147"/>
              <a:gd name="connsiteX26" fmla="*/ 2286604 w 2475060"/>
              <a:gd name="connsiteY26" fmla="*/ 72 h 3443147"/>
              <a:gd name="connsiteX27" fmla="*/ 2337900 w 2475060"/>
              <a:gd name="connsiteY27" fmla="*/ 1722 h 3443147"/>
              <a:gd name="connsiteX28" fmla="*/ 2466002 w 2475060"/>
              <a:gd name="connsiteY28" fmla="*/ 134244 h 3443147"/>
              <a:gd name="connsiteX29" fmla="*/ 2346735 w 2475060"/>
              <a:gd name="connsiteY29" fmla="*/ 275600 h 3443147"/>
              <a:gd name="connsiteX30" fmla="*/ 1140787 w 2475060"/>
              <a:gd name="connsiteY30" fmla="*/ 827774 h 3443147"/>
              <a:gd name="connsiteX31" fmla="*/ 756474 w 2475060"/>
              <a:gd name="connsiteY31" fmla="*/ 1989548 h 3443147"/>
              <a:gd name="connsiteX32" fmla="*/ 81534 w 2475060"/>
              <a:gd name="connsiteY32" fmla="*/ 2599195 h 3443147"/>
              <a:gd name="connsiteX33" fmla="*/ 0 w 2475060"/>
              <a:gd name="connsiteY33" fmla="*/ 2606738 h 3443147"/>
              <a:gd name="connsiteX34" fmla="*/ 0 w 2475060"/>
              <a:gd name="connsiteY34" fmla="*/ 2309577 h 3443147"/>
              <a:gd name="connsiteX35" fmla="*/ 3335 w 2475060"/>
              <a:gd name="connsiteY35" fmla="*/ 2309171 h 3443147"/>
              <a:gd name="connsiteX36" fmla="*/ 478178 w 2475060"/>
              <a:gd name="connsiteY36" fmla="*/ 1914452 h 3443147"/>
              <a:gd name="connsiteX37" fmla="*/ 1008265 w 2475060"/>
              <a:gd name="connsiteY37" fmla="*/ 549478 h 3443147"/>
              <a:gd name="connsiteX38" fmla="*/ 2286604 w 2475060"/>
              <a:gd name="connsiteY38" fmla="*/ 72 h 344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75060" h="3443147">
                <a:moveTo>
                  <a:pt x="2337900" y="1080546"/>
                </a:moveTo>
                <a:cubicBezTo>
                  <a:pt x="2444832" y="1086093"/>
                  <a:pt x="2467474" y="1165949"/>
                  <a:pt x="2466002" y="1213068"/>
                </a:cubicBezTo>
                <a:cubicBezTo>
                  <a:pt x="2464530" y="1260187"/>
                  <a:pt x="2463603" y="1330422"/>
                  <a:pt x="2346735" y="1354424"/>
                </a:cubicBezTo>
                <a:cubicBezTo>
                  <a:pt x="1720993" y="1482937"/>
                  <a:pt x="1921271" y="1970007"/>
                  <a:pt x="1759222" y="2427851"/>
                </a:cubicBezTo>
                <a:cubicBezTo>
                  <a:pt x="1596808" y="2886725"/>
                  <a:pt x="1321901" y="3163345"/>
                  <a:pt x="1034771" y="3386424"/>
                </a:cubicBezTo>
                <a:lnTo>
                  <a:pt x="950531" y="3443147"/>
                </a:lnTo>
                <a:lnTo>
                  <a:pt x="0" y="3443147"/>
                </a:lnTo>
                <a:lnTo>
                  <a:pt x="0" y="3409719"/>
                </a:lnTo>
                <a:lnTo>
                  <a:pt x="44477" y="3411519"/>
                </a:lnTo>
                <a:cubicBezTo>
                  <a:pt x="247048" y="3406959"/>
                  <a:pt x="637112" y="3322002"/>
                  <a:pt x="858073" y="3169970"/>
                </a:cubicBezTo>
                <a:cubicBezTo>
                  <a:pt x="1110600" y="2996219"/>
                  <a:pt x="1342514" y="2762263"/>
                  <a:pt x="1485343" y="2366007"/>
                </a:cubicBezTo>
                <a:cubicBezTo>
                  <a:pt x="1596378" y="2057959"/>
                  <a:pt x="1552150" y="1672808"/>
                  <a:pt x="1715049" y="1402035"/>
                </a:cubicBezTo>
                <a:cubicBezTo>
                  <a:pt x="1841694" y="1191524"/>
                  <a:pt x="2142262" y="1070397"/>
                  <a:pt x="2337900" y="1080546"/>
                </a:cubicBezTo>
                <a:close/>
                <a:moveTo>
                  <a:pt x="2257811" y="536335"/>
                </a:moveTo>
                <a:cubicBezTo>
                  <a:pt x="2291335" y="536446"/>
                  <a:pt x="2321234" y="539202"/>
                  <a:pt x="2346737" y="544214"/>
                </a:cubicBezTo>
                <a:cubicBezTo>
                  <a:pt x="2474104" y="569246"/>
                  <a:pt x="2476311" y="629617"/>
                  <a:pt x="2474839" y="676736"/>
                </a:cubicBezTo>
                <a:cubicBezTo>
                  <a:pt x="2473367" y="723855"/>
                  <a:pt x="2444265" y="809771"/>
                  <a:pt x="2355572" y="818092"/>
                </a:cubicBezTo>
                <a:cubicBezTo>
                  <a:pt x="2221638" y="830657"/>
                  <a:pt x="1466990" y="837437"/>
                  <a:pt x="1330737" y="1688319"/>
                </a:cubicBezTo>
                <a:cubicBezTo>
                  <a:pt x="1273346" y="2046719"/>
                  <a:pt x="1327231" y="2353141"/>
                  <a:pt x="964094" y="2739657"/>
                </a:cubicBezTo>
                <a:cubicBezTo>
                  <a:pt x="644630" y="3079688"/>
                  <a:pt x="256291" y="3140324"/>
                  <a:pt x="44839" y="3149184"/>
                </a:cubicBezTo>
                <a:lnTo>
                  <a:pt x="0" y="3149916"/>
                </a:lnTo>
                <a:lnTo>
                  <a:pt x="0" y="2854689"/>
                </a:lnTo>
                <a:lnTo>
                  <a:pt x="23918" y="2852572"/>
                </a:lnTo>
                <a:cubicBezTo>
                  <a:pt x="231196" y="2833141"/>
                  <a:pt x="698213" y="2767422"/>
                  <a:pt x="902250" y="2359760"/>
                </a:cubicBezTo>
                <a:cubicBezTo>
                  <a:pt x="1070852" y="2022897"/>
                  <a:pt x="991332" y="1413629"/>
                  <a:pt x="1286562" y="1056631"/>
                </a:cubicBezTo>
                <a:cubicBezTo>
                  <a:pt x="1610914" y="664418"/>
                  <a:pt x="2023145" y="535559"/>
                  <a:pt x="2257811" y="536335"/>
                </a:cubicBezTo>
                <a:close/>
                <a:moveTo>
                  <a:pt x="2286604" y="72"/>
                </a:moveTo>
                <a:cubicBezTo>
                  <a:pt x="2304997" y="267"/>
                  <a:pt x="2322135" y="846"/>
                  <a:pt x="2337900" y="1722"/>
                </a:cubicBezTo>
                <a:cubicBezTo>
                  <a:pt x="2443917" y="7611"/>
                  <a:pt x="2467474" y="87125"/>
                  <a:pt x="2466002" y="134244"/>
                </a:cubicBezTo>
                <a:cubicBezTo>
                  <a:pt x="2464530" y="181363"/>
                  <a:pt x="2444191" y="273955"/>
                  <a:pt x="2346735" y="275600"/>
                </a:cubicBezTo>
                <a:cubicBezTo>
                  <a:pt x="1991586" y="281594"/>
                  <a:pt x="1393625" y="465090"/>
                  <a:pt x="1140787" y="827774"/>
                </a:cubicBezTo>
                <a:cubicBezTo>
                  <a:pt x="747639" y="1391727"/>
                  <a:pt x="832102" y="1588724"/>
                  <a:pt x="756474" y="1989548"/>
                </a:cubicBezTo>
                <a:cubicBezTo>
                  <a:pt x="671922" y="2437672"/>
                  <a:pt x="307954" y="2567735"/>
                  <a:pt x="81534" y="2599195"/>
                </a:cubicBezTo>
                <a:lnTo>
                  <a:pt x="0" y="2606738"/>
                </a:lnTo>
                <a:lnTo>
                  <a:pt x="0" y="2309577"/>
                </a:lnTo>
                <a:lnTo>
                  <a:pt x="3335" y="2309171"/>
                </a:lnTo>
                <a:cubicBezTo>
                  <a:pt x="160934" y="2286309"/>
                  <a:pt x="431258" y="2213646"/>
                  <a:pt x="478178" y="1914452"/>
                </a:cubicBezTo>
                <a:cubicBezTo>
                  <a:pt x="557952" y="1405758"/>
                  <a:pt x="545723" y="1037796"/>
                  <a:pt x="1008265" y="549478"/>
                </a:cubicBezTo>
                <a:cubicBezTo>
                  <a:pt x="1452260" y="80740"/>
                  <a:pt x="2010700" y="-2855"/>
                  <a:pt x="2286604" y="7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67363B14-FD33-4CBF-A0EC-D2F2CB84F585}"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468C8D5-47A5-2A4E-BCAA-021B39AD54F6}"/>
              </a:ext>
            </a:extLst>
          </p:cNvPr>
          <p:cNvSpPr>
            <a:spLocks noGrp="1"/>
          </p:cNvSpPr>
          <p:nvPr>
            <p:ph idx="13"/>
          </p:nvPr>
        </p:nvSpPr>
        <p:spPr>
          <a:xfrm>
            <a:off x="3797203" y="2229908"/>
            <a:ext cx="7912195" cy="3148013"/>
          </a:xfrm>
        </p:spPr>
        <p:txBody>
          <a:bodyPr>
            <a:noAutofit/>
          </a:bodyPr>
          <a:lstStyle>
            <a:lvl1pPr>
              <a:lnSpc>
                <a:spcPts val="3733"/>
              </a:lnSpc>
              <a:spcBef>
                <a:spcPts val="0"/>
              </a:spcBef>
              <a:defRPr lang="fr-FR" sz="3200" b="1" i="0" kern="1200" cap="none" baseline="0" dirty="0">
                <a:solidFill>
                  <a:schemeClr val="accent2"/>
                </a:solidFill>
                <a:latin typeface="Arial Black" panose="020B0604020202020204" pitchFamily="34" charset="0"/>
                <a:ea typeface="+mn-ea"/>
                <a:cs typeface="Arial Black" panose="020B0604020202020204" pitchFamily="34" charset="0"/>
              </a:defRPr>
            </a:lvl1pPr>
            <a:lvl2pPr>
              <a:defRPr b="1" i="0">
                <a:latin typeface="Arial" panose="020B0604020202020204" pitchFamily="34" charset="0"/>
                <a:cs typeface="Arial" panose="020B0604020202020204" pitchFamily="34" charset="0"/>
              </a:defRPr>
            </a:lvl2pPr>
            <a:lvl3pPr marL="8466" indent="0">
              <a:lnSpc>
                <a:spcPts val="2133"/>
              </a:lnSpc>
              <a:spcBef>
                <a:spcPts val="267"/>
              </a:spcBef>
              <a:buFont typeface="Arial" panose="020B0604020202020204" pitchFamily="34" charset="0"/>
              <a:buNone/>
              <a:defRPr sz="2000" b="0" i="0" cap="none" baseline="0">
                <a:solidFill>
                  <a:schemeClr val="accent2"/>
                </a:solidFill>
                <a:latin typeface="Arial" panose="020B0604020202020204" pitchFamily="34" charset="0"/>
                <a:cs typeface="Arial" panose="020B0604020202020204" pitchFamily="34" charset="0"/>
              </a:defRPr>
            </a:lvl3pPr>
          </a:lstStyle>
          <a:p>
            <a:pPr lvl="0"/>
            <a:r>
              <a:rPr lang="fr-FR"/>
              <a:t>Cliquez pour modifier les styles du texte du masque</a:t>
            </a:r>
          </a:p>
          <a:p>
            <a:pPr lvl="1"/>
            <a:r>
              <a:rPr lang="fr-FR"/>
              <a:t>Deuxième niveau</a:t>
            </a:r>
          </a:p>
          <a:p>
            <a:pPr lvl="2"/>
            <a:r>
              <a:rPr lang="fr-FR"/>
              <a:t>Troisième niveau</a:t>
            </a:r>
          </a:p>
        </p:txBody>
      </p:sp>
      <p:pic>
        <p:nvPicPr>
          <p:cNvPr id="9" name="Image 8">
            <a:extLst>
              <a:ext uri="{FF2B5EF4-FFF2-40B4-BE49-F238E27FC236}">
                <a16:creationId xmlns:a16="http://schemas.microsoft.com/office/drawing/2014/main" id="{E4DD72A4-C77F-5D43-BEAC-314046434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10849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erbatim jau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413" y="2238056"/>
            <a:ext cx="7162687" cy="2381885"/>
          </a:xfrm>
        </p:spPr>
        <p:txBody>
          <a:bodyPr anchor="t">
            <a:noAutofit/>
          </a:bodyPr>
          <a:lstStyle>
            <a:lvl1pPr>
              <a:lnSpc>
                <a:spcPts val="3733"/>
              </a:lnSpc>
              <a:spcBef>
                <a:spcPts val="0"/>
              </a:spcBef>
              <a:defRPr lang="fr-FR" sz="3200" b="1" i="0" kern="1200" cap="none" baseline="0" dirty="0">
                <a:solidFill>
                  <a:schemeClr val="bg2"/>
                </a:solidFill>
                <a:latin typeface="Arial Black" panose="020B0604020202020204" pitchFamily="34" charset="0"/>
                <a:ea typeface="+mn-ea"/>
                <a:cs typeface="Arial Black" panose="020B0604020202020204" pitchFamily="34" charset="0"/>
              </a:defRPr>
            </a:lvl1pPr>
            <a:lvl2pPr>
              <a:lnSpc>
                <a:spcPts val="3733"/>
              </a:lnSpc>
              <a:spcBef>
                <a:spcPts val="0"/>
              </a:spcBef>
              <a:defRPr sz="3200">
                <a:solidFill>
                  <a:schemeClr val="bg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8DA57AB4-7976-4101-AE48-4AFB73EE8139}"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accent2"/>
          </a:solidFill>
        </p:spPr>
        <p:txBody>
          <a:bodyPr/>
          <a:lstStyle>
            <a:lvl1pPr>
              <a:defRPr>
                <a:solidFill>
                  <a:schemeClr val="bg1"/>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e libre 21">
            <a:extLst>
              <a:ext uri="{FF2B5EF4-FFF2-40B4-BE49-F238E27FC236}">
                <a16:creationId xmlns:a16="http://schemas.microsoft.com/office/drawing/2014/main" id="{6B18EDB1-0E55-214F-A2F9-6B14732DE4F4}"/>
              </a:ext>
            </a:extLst>
          </p:cNvPr>
          <p:cNvSpPr/>
          <p:nvPr/>
        </p:nvSpPr>
        <p:spPr>
          <a:xfrm>
            <a:off x="8348264" y="2354638"/>
            <a:ext cx="3843737" cy="1572863"/>
          </a:xfrm>
          <a:custGeom>
            <a:avLst/>
            <a:gdLst>
              <a:gd name="connsiteX0" fmla="*/ 1919542 w 2882803"/>
              <a:gd name="connsiteY0" fmla="*/ 942322 h 1179647"/>
              <a:gd name="connsiteX1" fmla="*/ 2882803 w 2882803"/>
              <a:gd name="connsiteY1" fmla="*/ 942322 h 1179647"/>
              <a:gd name="connsiteX2" fmla="*/ 2882803 w 2882803"/>
              <a:gd name="connsiteY2" fmla="*/ 1179647 h 1179647"/>
              <a:gd name="connsiteX3" fmla="*/ 1919542 w 2882803"/>
              <a:gd name="connsiteY3" fmla="*/ 1179647 h 1179647"/>
              <a:gd name="connsiteX4" fmla="*/ 1810204 w 2882803"/>
              <a:gd name="connsiteY4" fmla="*/ 1107173 h 1179647"/>
              <a:gd name="connsiteX5" fmla="*/ 1800879 w 2882803"/>
              <a:gd name="connsiteY5" fmla="*/ 1060985 h 1179647"/>
              <a:gd name="connsiteX6" fmla="*/ 1810204 w 2882803"/>
              <a:gd name="connsiteY6" fmla="*/ 1014796 h 1179647"/>
              <a:gd name="connsiteX7" fmla="*/ 1919542 w 2882803"/>
              <a:gd name="connsiteY7" fmla="*/ 942322 h 1179647"/>
              <a:gd name="connsiteX8" fmla="*/ 1019102 w 2882803"/>
              <a:gd name="connsiteY8" fmla="*/ 474651 h 1179647"/>
              <a:gd name="connsiteX9" fmla="*/ 2882803 w 2882803"/>
              <a:gd name="connsiteY9" fmla="*/ 474651 h 1179647"/>
              <a:gd name="connsiteX10" fmla="*/ 2882803 w 2882803"/>
              <a:gd name="connsiteY10" fmla="*/ 711977 h 1179647"/>
              <a:gd name="connsiteX11" fmla="*/ 1019102 w 2882803"/>
              <a:gd name="connsiteY11" fmla="*/ 711976 h 1179647"/>
              <a:gd name="connsiteX12" fmla="*/ 909764 w 2882803"/>
              <a:gd name="connsiteY12" fmla="*/ 639502 h 1179647"/>
              <a:gd name="connsiteX13" fmla="*/ 900439 w 2882803"/>
              <a:gd name="connsiteY13" fmla="*/ 593314 h 1179647"/>
              <a:gd name="connsiteX14" fmla="*/ 909764 w 2882803"/>
              <a:gd name="connsiteY14" fmla="*/ 547125 h 1179647"/>
              <a:gd name="connsiteX15" fmla="*/ 1019102 w 2882803"/>
              <a:gd name="connsiteY15" fmla="*/ 474651 h 1179647"/>
              <a:gd name="connsiteX16" fmla="*/ 118663 w 2882803"/>
              <a:gd name="connsiteY16" fmla="*/ 0 h 1179647"/>
              <a:gd name="connsiteX17" fmla="*/ 2882803 w 2882803"/>
              <a:gd name="connsiteY17" fmla="*/ 0 h 1179647"/>
              <a:gd name="connsiteX18" fmla="*/ 2882803 w 2882803"/>
              <a:gd name="connsiteY18" fmla="*/ 237326 h 1179647"/>
              <a:gd name="connsiteX19" fmla="*/ 118663 w 2882803"/>
              <a:gd name="connsiteY19" fmla="*/ 237325 h 1179647"/>
              <a:gd name="connsiteX20" fmla="*/ 9325 w 2882803"/>
              <a:gd name="connsiteY20" fmla="*/ 164851 h 1179647"/>
              <a:gd name="connsiteX21" fmla="*/ 0 w 2882803"/>
              <a:gd name="connsiteY21" fmla="*/ 118663 h 1179647"/>
              <a:gd name="connsiteX22" fmla="*/ 9325 w 2882803"/>
              <a:gd name="connsiteY22" fmla="*/ 72474 h 1179647"/>
              <a:gd name="connsiteX23" fmla="*/ 118663 w 2882803"/>
              <a:gd name="connsiteY23" fmla="*/ 0 h 117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2803" h="1179647">
                <a:moveTo>
                  <a:pt x="1919542" y="942322"/>
                </a:moveTo>
                <a:lnTo>
                  <a:pt x="2882803" y="942322"/>
                </a:lnTo>
                <a:lnTo>
                  <a:pt x="2882803" y="1179647"/>
                </a:lnTo>
                <a:lnTo>
                  <a:pt x="1919542" y="1179647"/>
                </a:lnTo>
                <a:cubicBezTo>
                  <a:pt x="1870390" y="1179647"/>
                  <a:pt x="1828218" y="1149763"/>
                  <a:pt x="1810204" y="1107173"/>
                </a:cubicBezTo>
                <a:lnTo>
                  <a:pt x="1800879" y="1060985"/>
                </a:lnTo>
                <a:lnTo>
                  <a:pt x="1810204" y="1014796"/>
                </a:lnTo>
                <a:cubicBezTo>
                  <a:pt x="1828218" y="972206"/>
                  <a:pt x="1870390" y="942322"/>
                  <a:pt x="1919542" y="942322"/>
                </a:cubicBezTo>
                <a:close/>
                <a:moveTo>
                  <a:pt x="1019102" y="474651"/>
                </a:moveTo>
                <a:lnTo>
                  <a:pt x="2882803" y="474651"/>
                </a:lnTo>
                <a:lnTo>
                  <a:pt x="2882803" y="711977"/>
                </a:lnTo>
                <a:lnTo>
                  <a:pt x="1019102" y="711976"/>
                </a:lnTo>
                <a:cubicBezTo>
                  <a:pt x="969950" y="711976"/>
                  <a:pt x="927778" y="682092"/>
                  <a:pt x="909764" y="639502"/>
                </a:cubicBezTo>
                <a:lnTo>
                  <a:pt x="900439" y="593314"/>
                </a:lnTo>
                <a:lnTo>
                  <a:pt x="909764" y="547125"/>
                </a:lnTo>
                <a:cubicBezTo>
                  <a:pt x="927778" y="504535"/>
                  <a:pt x="969950" y="474651"/>
                  <a:pt x="1019102" y="474651"/>
                </a:cubicBezTo>
                <a:close/>
                <a:moveTo>
                  <a:pt x="118663" y="0"/>
                </a:moveTo>
                <a:lnTo>
                  <a:pt x="2882803" y="0"/>
                </a:lnTo>
                <a:lnTo>
                  <a:pt x="2882803" y="237326"/>
                </a:lnTo>
                <a:lnTo>
                  <a:pt x="118663" y="237325"/>
                </a:lnTo>
                <a:cubicBezTo>
                  <a:pt x="69511" y="237325"/>
                  <a:pt x="27339" y="207441"/>
                  <a:pt x="9325" y="164851"/>
                </a:cubicBezTo>
                <a:lnTo>
                  <a:pt x="0" y="118663"/>
                </a:lnTo>
                <a:lnTo>
                  <a:pt x="9325" y="72474"/>
                </a:lnTo>
                <a:cubicBezTo>
                  <a:pt x="27339" y="29884"/>
                  <a:pt x="69511" y="0"/>
                  <a:pt x="11866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9" name="Image 8">
            <a:extLst>
              <a:ext uri="{FF2B5EF4-FFF2-40B4-BE49-F238E27FC236}">
                <a16:creationId xmlns:a16="http://schemas.microsoft.com/office/drawing/2014/main" id="{7B1A369E-3A7A-FD4F-8EBA-8E3A5A4E9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2143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batim orange">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C5777144-6C53-FD43-B00F-F834B43873EA}"/>
              </a:ext>
            </a:extLst>
          </p:cNvPr>
          <p:cNvSpPr/>
          <p:nvPr/>
        </p:nvSpPr>
        <p:spPr>
          <a:xfrm>
            <a:off x="7710901" y="1"/>
            <a:ext cx="4481099" cy="6865767"/>
          </a:xfrm>
          <a:custGeom>
            <a:avLst/>
            <a:gdLst>
              <a:gd name="connsiteX0" fmla="*/ 3360824 w 3360824"/>
              <a:gd name="connsiteY0" fmla="*/ 1078100 h 5142650"/>
              <a:gd name="connsiteX1" fmla="*/ 3360824 w 3360824"/>
              <a:gd name="connsiteY1" fmla="*/ 1694710 h 5142650"/>
              <a:gd name="connsiteX2" fmla="*/ 3304597 w 3360824"/>
              <a:gd name="connsiteY2" fmla="*/ 1721796 h 5142650"/>
              <a:gd name="connsiteX3" fmla="*/ 2801361 w 3360824"/>
              <a:gd name="connsiteY3" fmla="*/ 2567322 h 5142650"/>
              <a:gd name="connsiteX4" fmla="*/ 3304597 w 3360824"/>
              <a:gd name="connsiteY4" fmla="*/ 3412848 h 5142650"/>
              <a:gd name="connsiteX5" fmla="*/ 3360824 w 3360824"/>
              <a:gd name="connsiteY5" fmla="*/ 3439934 h 5142650"/>
              <a:gd name="connsiteX6" fmla="*/ 3360824 w 3360824"/>
              <a:gd name="connsiteY6" fmla="*/ 4060697 h 5142650"/>
              <a:gd name="connsiteX7" fmla="*/ 3300131 w 3360824"/>
              <a:gd name="connsiteY7" fmla="*/ 4045091 h 5142650"/>
              <a:gd name="connsiteX8" fmla="*/ 2214454 w 3360824"/>
              <a:gd name="connsiteY8" fmla="*/ 2569398 h 5142650"/>
              <a:gd name="connsiteX9" fmla="*/ 3300131 w 3360824"/>
              <a:gd name="connsiteY9" fmla="*/ 1093706 h 5142650"/>
              <a:gd name="connsiteX10" fmla="*/ 3098117 w 3360824"/>
              <a:gd name="connsiteY10" fmla="*/ 0 h 5142650"/>
              <a:gd name="connsiteX11" fmla="*/ 3360824 w 3360824"/>
              <a:gd name="connsiteY11" fmla="*/ 0 h 5142650"/>
              <a:gd name="connsiteX12" fmla="*/ 3360824 w 3360824"/>
              <a:gd name="connsiteY12" fmla="*/ 533208 h 5142650"/>
              <a:gd name="connsiteX13" fmla="*/ 3341731 w 3360824"/>
              <a:gd name="connsiteY13" fmla="*/ 536122 h 5142650"/>
              <a:gd name="connsiteX14" fmla="*/ 1682648 w 3360824"/>
              <a:gd name="connsiteY14" fmla="*/ 2571748 h 5142650"/>
              <a:gd name="connsiteX15" fmla="*/ 3341731 w 3360824"/>
              <a:gd name="connsiteY15" fmla="*/ 4607374 h 5142650"/>
              <a:gd name="connsiteX16" fmla="*/ 3360824 w 3360824"/>
              <a:gd name="connsiteY16" fmla="*/ 4610288 h 5142650"/>
              <a:gd name="connsiteX17" fmla="*/ 3360824 w 3360824"/>
              <a:gd name="connsiteY17" fmla="*/ 5142650 h 5142650"/>
              <a:gd name="connsiteX18" fmla="*/ 3138354 w 3360824"/>
              <a:gd name="connsiteY18" fmla="*/ 5142650 h 5142650"/>
              <a:gd name="connsiteX19" fmla="*/ 2970011 w 3360824"/>
              <a:gd name="connsiteY19" fmla="*/ 5099365 h 5142650"/>
              <a:gd name="connsiteX20" fmla="*/ 1106310 w 3360824"/>
              <a:gd name="connsiteY20" fmla="*/ 2566152 h 5142650"/>
              <a:gd name="connsiteX21" fmla="*/ 2970011 w 3360824"/>
              <a:gd name="connsiteY21" fmla="*/ 32940 h 5142650"/>
              <a:gd name="connsiteX22" fmla="*/ 1027487 w 3360824"/>
              <a:gd name="connsiteY22" fmla="*/ 0 h 5142650"/>
              <a:gd name="connsiteX23" fmla="*/ 1883202 w 3360824"/>
              <a:gd name="connsiteY23" fmla="*/ 0 h 5142650"/>
              <a:gd name="connsiteX24" fmla="*/ 1734859 w 3360824"/>
              <a:gd name="connsiteY24" fmla="*/ 110929 h 5142650"/>
              <a:gd name="connsiteX25" fmla="*/ 576983 w 3360824"/>
              <a:gd name="connsiteY25" fmla="*/ 2566152 h 5142650"/>
              <a:gd name="connsiteX26" fmla="*/ 1734859 w 3360824"/>
              <a:gd name="connsiteY26" fmla="*/ 5021375 h 5142650"/>
              <a:gd name="connsiteX27" fmla="*/ 1897038 w 3360824"/>
              <a:gd name="connsiteY27" fmla="*/ 5142650 h 5142650"/>
              <a:gd name="connsiteX28" fmla="*/ 1026717 w 3360824"/>
              <a:gd name="connsiteY28" fmla="*/ 5142650 h 5142650"/>
              <a:gd name="connsiteX29" fmla="*/ 855171 w 3360824"/>
              <a:gd name="connsiteY29" fmla="*/ 4953903 h 5142650"/>
              <a:gd name="connsiteX30" fmla="*/ 0 w 3360824"/>
              <a:gd name="connsiteY30" fmla="*/ 2571749 h 5142650"/>
              <a:gd name="connsiteX31" fmla="*/ 855171 w 3360824"/>
              <a:gd name="connsiteY31" fmla="*/ 189595 h 514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0824" h="5142650">
                <a:moveTo>
                  <a:pt x="3360824" y="1078100"/>
                </a:moveTo>
                <a:lnTo>
                  <a:pt x="3360824" y="1694710"/>
                </a:lnTo>
                <a:lnTo>
                  <a:pt x="3304597" y="1721796"/>
                </a:lnTo>
                <a:cubicBezTo>
                  <a:pt x="3004847" y="1884630"/>
                  <a:pt x="2801361" y="2202213"/>
                  <a:pt x="2801361" y="2567322"/>
                </a:cubicBezTo>
                <a:cubicBezTo>
                  <a:pt x="2801361" y="2932431"/>
                  <a:pt x="3004847" y="3250014"/>
                  <a:pt x="3304597" y="3412848"/>
                </a:cubicBezTo>
                <a:lnTo>
                  <a:pt x="3360824" y="3439934"/>
                </a:lnTo>
                <a:lnTo>
                  <a:pt x="3360824" y="4060697"/>
                </a:lnTo>
                <a:lnTo>
                  <a:pt x="3300131" y="4045091"/>
                </a:lnTo>
                <a:cubicBezTo>
                  <a:pt x="2671145" y="3849456"/>
                  <a:pt x="2214454" y="3262760"/>
                  <a:pt x="2214454" y="2569398"/>
                </a:cubicBezTo>
                <a:cubicBezTo>
                  <a:pt x="2214454" y="1876037"/>
                  <a:pt x="2671145" y="1289341"/>
                  <a:pt x="3300131" y="1093706"/>
                </a:cubicBezTo>
                <a:close/>
                <a:moveTo>
                  <a:pt x="3098117" y="0"/>
                </a:moveTo>
                <a:lnTo>
                  <a:pt x="3360824" y="0"/>
                </a:lnTo>
                <a:lnTo>
                  <a:pt x="3360824" y="533208"/>
                </a:lnTo>
                <a:lnTo>
                  <a:pt x="3341731" y="536122"/>
                </a:lnTo>
                <a:cubicBezTo>
                  <a:pt x="2394894" y="729873"/>
                  <a:pt x="1682648" y="1567634"/>
                  <a:pt x="1682648" y="2571748"/>
                </a:cubicBezTo>
                <a:cubicBezTo>
                  <a:pt x="1682648" y="3575862"/>
                  <a:pt x="2394894" y="4413623"/>
                  <a:pt x="3341731" y="4607374"/>
                </a:cubicBezTo>
                <a:lnTo>
                  <a:pt x="3360824" y="4610288"/>
                </a:lnTo>
                <a:lnTo>
                  <a:pt x="3360824" y="5142650"/>
                </a:lnTo>
                <a:lnTo>
                  <a:pt x="3138354" y="5142650"/>
                </a:lnTo>
                <a:lnTo>
                  <a:pt x="2970011" y="5099365"/>
                </a:lnTo>
                <a:cubicBezTo>
                  <a:pt x="1890277" y="4763533"/>
                  <a:pt x="1106310" y="3756395"/>
                  <a:pt x="1106310" y="2566152"/>
                </a:cubicBezTo>
                <a:cubicBezTo>
                  <a:pt x="1106310" y="1375910"/>
                  <a:pt x="1890277" y="368772"/>
                  <a:pt x="2970011" y="32940"/>
                </a:cubicBezTo>
                <a:close/>
                <a:moveTo>
                  <a:pt x="1027487" y="0"/>
                </a:moveTo>
                <a:lnTo>
                  <a:pt x="1883202" y="0"/>
                </a:lnTo>
                <a:lnTo>
                  <a:pt x="1734859" y="110929"/>
                </a:lnTo>
                <a:cubicBezTo>
                  <a:pt x="1027715" y="694516"/>
                  <a:pt x="576983" y="1577697"/>
                  <a:pt x="576983" y="2566152"/>
                </a:cubicBezTo>
                <a:cubicBezTo>
                  <a:pt x="576983" y="3554607"/>
                  <a:pt x="1027715" y="4437788"/>
                  <a:pt x="1734859" y="5021375"/>
                </a:cubicBezTo>
                <a:lnTo>
                  <a:pt x="1897038" y="5142650"/>
                </a:lnTo>
                <a:lnTo>
                  <a:pt x="1026717" y="5142650"/>
                </a:lnTo>
                <a:lnTo>
                  <a:pt x="855171" y="4953903"/>
                </a:lnTo>
                <a:cubicBezTo>
                  <a:pt x="320928" y="4306550"/>
                  <a:pt x="0" y="3476627"/>
                  <a:pt x="0" y="2571749"/>
                </a:cubicBezTo>
                <a:cubicBezTo>
                  <a:pt x="0" y="1666870"/>
                  <a:pt x="320928" y="836948"/>
                  <a:pt x="855171" y="1895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 name="Content Placeholder 2"/>
          <p:cNvSpPr>
            <a:spLocks noGrp="1"/>
          </p:cNvSpPr>
          <p:nvPr>
            <p:ph idx="1"/>
          </p:nvPr>
        </p:nvSpPr>
        <p:spPr>
          <a:xfrm>
            <a:off x="422413" y="1554923"/>
            <a:ext cx="7162687" cy="2381885"/>
          </a:xfrm>
        </p:spPr>
        <p:txBody>
          <a:bodyPr anchor="ctr">
            <a:noAutofit/>
          </a:bodyPr>
          <a:lstStyle>
            <a:lvl1pPr>
              <a:lnSpc>
                <a:spcPts val="3733"/>
              </a:lnSpc>
              <a:spcBef>
                <a:spcPts val="0"/>
              </a:spcBef>
              <a:defRPr sz="3200" b="0" i="0" cap="none" baseline="0">
                <a:solidFill>
                  <a:schemeClr val="accent2"/>
                </a:solidFill>
                <a:latin typeface="Arial" panose="020B0604020202020204" pitchFamily="34" charset="0"/>
                <a:cs typeface="Arial" panose="020B0604020202020204" pitchFamily="34" charset="0"/>
              </a:defRPr>
            </a:lvl1pPr>
            <a:lvl2pPr>
              <a:lnSpc>
                <a:spcPts val="3733"/>
              </a:lnSpc>
              <a:spcBef>
                <a:spcPts val="0"/>
              </a:spcBef>
              <a:defRPr sz="3200">
                <a:solidFill>
                  <a:schemeClr val="tx2"/>
                </a:solidFill>
              </a:defRPr>
            </a:lvl2pPr>
          </a:lstStyle>
          <a:p>
            <a:pPr lvl="0"/>
            <a:r>
              <a:rPr lang="fr-FR"/>
              <a:t>Cliquez pour modifier les styles du texte du masque</a:t>
            </a:r>
          </a:p>
          <a:p>
            <a:pPr lvl="1"/>
            <a:r>
              <a:rPr lang="fr-FR"/>
              <a:t>Deuxième niveau</a:t>
            </a:r>
          </a:p>
        </p:txBody>
      </p:sp>
      <p:sp>
        <p:nvSpPr>
          <p:cNvPr id="11" name="Espace réservé de la date 10">
            <a:extLst>
              <a:ext uri="{FF2B5EF4-FFF2-40B4-BE49-F238E27FC236}">
                <a16:creationId xmlns:a16="http://schemas.microsoft.com/office/drawing/2014/main" id="{306E1105-F7D1-D043-8D42-F891DF8D10F7}"/>
              </a:ext>
            </a:extLst>
          </p:cNvPr>
          <p:cNvSpPr>
            <a:spLocks noGrp="1"/>
          </p:cNvSpPr>
          <p:nvPr>
            <p:ph type="dt" sz="half" idx="10"/>
          </p:nvPr>
        </p:nvSpPr>
        <p:spPr/>
        <p:txBody>
          <a:bodyPr/>
          <a:lstStyle/>
          <a:p>
            <a:fld id="{824F1DD2-09E1-4AF7-BB5C-6DC9DA8148FE}" type="datetime1">
              <a:rPr lang="fr-FR" smtClean="0"/>
              <a:t>08/11/2025</a:t>
            </a:fld>
            <a:endParaRPr lang="fr-FR"/>
          </a:p>
        </p:txBody>
      </p:sp>
      <p:sp>
        <p:nvSpPr>
          <p:cNvPr id="12" name="Espace réservé du pied de page 11">
            <a:extLst>
              <a:ext uri="{FF2B5EF4-FFF2-40B4-BE49-F238E27FC236}">
                <a16:creationId xmlns:a16="http://schemas.microsoft.com/office/drawing/2014/main" id="{3A0FD80F-C131-8B47-AF36-6A7CA37C3C7B}"/>
              </a:ext>
            </a:extLst>
          </p:cNvPr>
          <p:cNvSpPr>
            <a:spLocks noGrp="1"/>
          </p:cNvSpPr>
          <p:nvPr>
            <p:ph type="ftr" sz="quarter" idx="11"/>
          </p:nvPr>
        </p:nvSpPr>
        <p:spPr/>
        <p:txBody>
          <a:bodyPr/>
          <a:lstStyle/>
          <a:p>
            <a:endParaRPr lang="fr-FR"/>
          </a:p>
        </p:txBody>
      </p:sp>
      <p:sp>
        <p:nvSpPr>
          <p:cNvPr id="13" name="Espace réservé du numéro de diapositive 12">
            <a:extLst>
              <a:ext uri="{FF2B5EF4-FFF2-40B4-BE49-F238E27FC236}">
                <a16:creationId xmlns:a16="http://schemas.microsoft.com/office/drawing/2014/main" id="{66FCC177-310E-D045-A9FB-D4818244AB73}"/>
              </a:ext>
            </a:extLst>
          </p:cNvPr>
          <p:cNvSpPr>
            <a:spLocks noGrp="1"/>
          </p:cNvSpPr>
          <p:nvPr>
            <p:ph type="sldNum" sz="quarter" idx="12"/>
          </p:nvPr>
        </p:nvSpPr>
        <p:spPr>
          <a:solidFill>
            <a:schemeClr val="bg1"/>
          </a:solidFill>
        </p:spPr>
        <p:txBody>
          <a:bodyPr/>
          <a:lstStyle>
            <a:lvl1pPr>
              <a:defRPr>
                <a:solidFill>
                  <a:schemeClr val="tx2"/>
                </a:solidFill>
              </a:defRPr>
            </a:lvl1pPr>
          </a:lstStyle>
          <a:p>
            <a:fld id="{178CA135-2885-4CD2-925B-659EA4F87D78}" type="slidenum">
              <a:rPr lang="fr-FR" smtClean="0"/>
              <a:t>‹N°›</a:t>
            </a:fld>
            <a:endParaRPr lang="fr-FR"/>
          </a:p>
        </p:txBody>
      </p:sp>
      <p:cxnSp>
        <p:nvCxnSpPr>
          <p:cNvPr id="14" name="Connecteur droit 13">
            <a:extLst>
              <a:ext uri="{FF2B5EF4-FFF2-40B4-BE49-F238E27FC236}">
                <a16:creationId xmlns:a16="http://schemas.microsoft.com/office/drawing/2014/main" id="{9A536A1A-FB71-4648-B01C-A8E3027D632E}"/>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1915DB8A-10C5-514C-9F70-3EA58B5DB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Tree>
    <p:extLst>
      <p:ext uri="{BB962C8B-B14F-4D97-AF65-F5344CB8AC3E}">
        <p14:creationId xmlns:p14="http://schemas.microsoft.com/office/powerpoint/2010/main" val="34508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re + graph/tablea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422413" y="1554921"/>
            <a:ext cx="2986003" cy="4622043"/>
          </a:xfrm>
        </p:spPr>
        <p:txBody>
          <a:bodyPr>
            <a:noAutofit/>
          </a:bodyPr>
          <a:lstStyle>
            <a:lvl1pPr>
              <a:lnSpc>
                <a:spcPct val="100000"/>
              </a:lnSpc>
              <a:defRPr sz="1867" b="1" i="0" cap="none" baseline="0">
                <a:solidFill>
                  <a:schemeClr val="accent2"/>
                </a:solidFill>
                <a:latin typeface="Arial" panose="020B0604020202020204" pitchFamily="34" charset="0"/>
                <a:cs typeface="Arial" panose="020B0604020202020204" pitchFamily="34" charset="0"/>
              </a:defRPr>
            </a:lvl1pPr>
            <a:lvl2pPr>
              <a:lnSpc>
                <a:spcPct val="100000"/>
              </a:lnSpc>
              <a:defRPr sz="1867" b="0" i="0">
                <a:latin typeface="Arial" panose="020B0604020202020204" pitchFamily="34" charset="0"/>
                <a:cs typeface="Arial" panose="020B0604020202020204" pitchFamily="34" charset="0"/>
              </a:defRPr>
            </a:lvl2pPr>
          </a:lstStyle>
          <a:p>
            <a:pPr lvl="0"/>
            <a:r>
              <a:rPr lang="fr-FR"/>
              <a:t>Cliquez pour modifier les styles du texte du masque</a:t>
            </a:r>
          </a:p>
          <a:p>
            <a:pPr lvl="1"/>
            <a:r>
              <a:rPr lang="fr-FR"/>
              <a:t>Deuxième niveau</a:t>
            </a:r>
          </a:p>
        </p:txBody>
      </p:sp>
      <p:cxnSp>
        <p:nvCxnSpPr>
          <p:cNvPr id="7" name="Connecteur droit 6">
            <a:extLst>
              <a:ext uri="{FF2B5EF4-FFF2-40B4-BE49-F238E27FC236}">
                <a16:creationId xmlns:a16="http://schemas.microsoft.com/office/drawing/2014/main" id="{4D9B8BB5-DB93-9245-8C6B-3D9566735487}"/>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51295F4-4DF3-C14E-BDBE-7A26E084FA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3" name="Espace réservé de la date 12">
            <a:extLst>
              <a:ext uri="{FF2B5EF4-FFF2-40B4-BE49-F238E27FC236}">
                <a16:creationId xmlns:a16="http://schemas.microsoft.com/office/drawing/2014/main" id="{5CA6EE78-F2A4-6146-9F08-26D1C5855121}"/>
              </a:ext>
            </a:extLst>
          </p:cNvPr>
          <p:cNvSpPr>
            <a:spLocks noGrp="1"/>
          </p:cNvSpPr>
          <p:nvPr>
            <p:ph type="dt" sz="half" idx="10"/>
          </p:nvPr>
        </p:nvSpPr>
        <p:spPr/>
        <p:txBody>
          <a:bodyPr/>
          <a:lstStyle/>
          <a:p>
            <a:fld id="{63F94688-85FD-4C19-97B1-F1BB613A71B3}" type="datetime1">
              <a:rPr lang="fr-FR" smtClean="0"/>
              <a:t>08/11/2025</a:t>
            </a:fld>
            <a:endParaRPr lang="fr-FR"/>
          </a:p>
        </p:txBody>
      </p:sp>
      <p:sp>
        <p:nvSpPr>
          <p:cNvPr id="14" name="Espace réservé du pied de page 13">
            <a:extLst>
              <a:ext uri="{FF2B5EF4-FFF2-40B4-BE49-F238E27FC236}">
                <a16:creationId xmlns:a16="http://schemas.microsoft.com/office/drawing/2014/main" id="{AF2F33F9-95CF-EB43-B8C4-6320B8725604}"/>
              </a:ext>
            </a:extLst>
          </p:cNvPr>
          <p:cNvSpPr>
            <a:spLocks noGrp="1"/>
          </p:cNvSpPr>
          <p:nvPr>
            <p:ph type="ftr" sz="quarter" idx="11"/>
          </p:nvPr>
        </p:nvSpPr>
        <p:spPr/>
        <p:txBody>
          <a:bodyPr/>
          <a:lstStyle/>
          <a:p>
            <a:endParaRPr lang="fr-FR"/>
          </a:p>
        </p:txBody>
      </p:sp>
      <p:sp>
        <p:nvSpPr>
          <p:cNvPr id="15" name="Espace réservé du numéro de diapositive 14">
            <a:extLst>
              <a:ext uri="{FF2B5EF4-FFF2-40B4-BE49-F238E27FC236}">
                <a16:creationId xmlns:a16="http://schemas.microsoft.com/office/drawing/2014/main" id="{12E5BF05-B400-414C-88BA-D10B372D1142}"/>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0" name="Connecteur droit 9">
            <a:extLst>
              <a:ext uri="{FF2B5EF4-FFF2-40B4-BE49-F238E27FC236}">
                <a16:creationId xmlns:a16="http://schemas.microsoft.com/office/drawing/2014/main" id="{1A1D668A-A190-0F4C-8D7B-2B908D4213CC}"/>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40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cxnSp>
        <p:nvCxnSpPr>
          <p:cNvPr id="6" name="Connecteur droit 5">
            <a:extLst>
              <a:ext uri="{FF2B5EF4-FFF2-40B4-BE49-F238E27FC236}">
                <a16:creationId xmlns:a16="http://schemas.microsoft.com/office/drawing/2014/main" id="{26F1C239-F1DA-FA4A-8E08-E7DA85560D0B}"/>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3357475A-893B-6D4B-B8B3-23F0413512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9" name="Espace réservé de la date 8">
            <a:extLst>
              <a:ext uri="{FF2B5EF4-FFF2-40B4-BE49-F238E27FC236}">
                <a16:creationId xmlns:a16="http://schemas.microsoft.com/office/drawing/2014/main" id="{5380A0AC-2E42-604C-ACB0-5AF8F705F4E9}"/>
              </a:ext>
            </a:extLst>
          </p:cNvPr>
          <p:cNvSpPr>
            <a:spLocks noGrp="1"/>
          </p:cNvSpPr>
          <p:nvPr>
            <p:ph type="dt" sz="half" idx="10"/>
          </p:nvPr>
        </p:nvSpPr>
        <p:spPr/>
        <p:txBody>
          <a:bodyPr/>
          <a:lstStyle/>
          <a:p>
            <a:fld id="{19BA2E99-2A29-42E3-A594-571D1E965266}" type="datetime1">
              <a:rPr lang="fr-FR" smtClean="0"/>
              <a:t>08/11/2025</a:t>
            </a:fld>
            <a:endParaRPr lang="fr-FR"/>
          </a:p>
        </p:txBody>
      </p:sp>
      <p:sp>
        <p:nvSpPr>
          <p:cNvPr id="10" name="Espace réservé du pied de page 9">
            <a:extLst>
              <a:ext uri="{FF2B5EF4-FFF2-40B4-BE49-F238E27FC236}">
                <a16:creationId xmlns:a16="http://schemas.microsoft.com/office/drawing/2014/main" id="{23D6059A-C38F-6347-B3CC-676991E4E27B}"/>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63239EE6-15B5-F546-B021-7AF7DB7D5C0E}"/>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2" name="Connecteur droit 11">
            <a:extLst>
              <a:ext uri="{FF2B5EF4-FFF2-40B4-BE49-F238E27FC236}">
                <a16:creationId xmlns:a16="http://schemas.microsoft.com/office/drawing/2014/main" id="{B1EED8E5-4316-7340-B03D-9C7D74ACDA90}"/>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97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N bleu">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55484" y="603629"/>
            <a:ext cx="6461760" cy="786431"/>
          </a:xfrm>
        </p:spPr>
        <p:txBody>
          <a:bodyPr numCol="1" spcCol="252000">
            <a:noAutofit/>
          </a:bodyPr>
          <a:lstStyle>
            <a:lvl1pPr algn="ctr">
              <a:lnSpc>
                <a:spcPct val="100000"/>
              </a:lnSpc>
              <a:defRPr sz="5333">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merci</a:t>
            </a:r>
          </a:p>
        </p:txBody>
      </p:sp>
      <p:sp>
        <p:nvSpPr>
          <p:cNvPr id="14" name="Espace réservé pour une image  13">
            <a:extLst>
              <a:ext uri="{FF2B5EF4-FFF2-40B4-BE49-F238E27FC236}">
                <a16:creationId xmlns:a16="http://schemas.microsoft.com/office/drawing/2014/main" id="{4D12C1C6-5D80-2046-BAA9-258D998A88BA}"/>
              </a:ext>
            </a:extLst>
          </p:cNvPr>
          <p:cNvSpPr>
            <a:spLocks noGrp="1"/>
          </p:cNvSpPr>
          <p:nvPr>
            <p:ph type="pic" sz="quarter" idx="14"/>
          </p:nvPr>
        </p:nvSpPr>
        <p:spPr>
          <a:xfrm flipH="1">
            <a:off x="1032263" y="1535633"/>
            <a:ext cx="10117511" cy="5325708"/>
          </a:xfrm>
          <a:custGeom>
            <a:avLst/>
            <a:gdLst>
              <a:gd name="connsiteX0" fmla="*/ 3268612 w 7588133"/>
              <a:gd name="connsiteY0" fmla="*/ 2090478 h 3994281"/>
              <a:gd name="connsiteX1" fmla="*/ 3203008 w 7588133"/>
              <a:gd name="connsiteY1" fmla="*/ 2101350 h 3994281"/>
              <a:gd name="connsiteX2" fmla="*/ 2218131 w 7588133"/>
              <a:gd name="connsiteY2" fmla="*/ 3347540 h 3994281"/>
              <a:gd name="connsiteX3" fmla="*/ 2240776 w 7588133"/>
              <a:gd name="connsiteY3" fmla="*/ 3878772 h 3994281"/>
              <a:gd name="connsiteX4" fmla="*/ 2270887 w 7588133"/>
              <a:gd name="connsiteY4" fmla="*/ 3994281 h 3994281"/>
              <a:gd name="connsiteX5" fmla="*/ 2901928 w 7588133"/>
              <a:gd name="connsiteY5" fmla="*/ 3994281 h 3994281"/>
              <a:gd name="connsiteX6" fmla="*/ 2841455 w 7588133"/>
              <a:gd name="connsiteY6" fmla="*/ 3871987 h 3994281"/>
              <a:gd name="connsiteX7" fmla="*/ 2788714 w 7588133"/>
              <a:gd name="connsiteY7" fmla="*/ 3399424 h 3994281"/>
              <a:gd name="connsiteX8" fmla="*/ 3396221 w 7588133"/>
              <a:gd name="connsiteY8" fmla="*/ 2616207 h 3994281"/>
              <a:gd name="connsiteX9" fmla="*/ 3545690 w 7588133"/>
              <a:gd name="connsiteY9" fmla="*/ 2255571 h 3994281"/>
              <a:gd name="connsiteX10" fmla="*/ 3268612 w 7588133"/>
              <a:gd name="connsiteY10" fmla="*/ 2090478 h 3994281"/>
              <a:gd name="connsiteX11" fmla="*/ 4319520 w 7588133"/>
              <a:gd name="connsiteY11" fmla="*/ 2090478 h 3994281"/>
              <a:gd name="connsiteX12" fmla="*/ 4042443 w 7588133"/>
              <a:gd name="connsiteY12" fmla="*/ 2255571 h 3994281"/>
              <a:gd name="connsiteX13" fmla="*/ 4191912 w 7588133"/>
              <a:gd name="connsiteY13" fmla="*/ 2616207 h 3994281"/>
              <a:gd name="connsiteX14" fmla="*/ 4799419 w 7588133"/>
              <a:gd name="connsiteY14" fmla="*/ 3399424 h 3994281"/>
              <a:gd name="connsiteX15" fmla="*/ 4746678 w 7588133"/>
              <a:gd name="connsiteY15" fmla="*/ 3871987 h 3994281"/>
              <a:gd name="connsiteX16" fmla="*/ 4686205 w 7588133"/>
              <a:gd name="connsiteY16" fmla="*/ 3994281 h 3994281"/>
              <a:gd name="connsiteX17" fmla="*/ 5317245 w 7588133"/>
              <a:gd name="connsiteY17" fmla="*/ 3994281 h 3994281"/>
              <a:gd name="connsiteX18" fmla="*/ 5347356 w 7588133"/>
              <a:gd name="connsiteY18" fmla="*/ 3878772 h 3994281"/>
              <a:gd name="connsiteX19" fmla="*/ 5370002 w 7588133"/>
              <a:gd name="connsiteY19" fmla="*/ 3347540 h 3994281"/>
              <a:gd name="connsiteX20" fmla="*/ 4385124 w 7588133"/>
              <a:gd name="connsiteY20" fmla="*/ 2101350 h 3994281"/>
              <a:gd name="connsiteX21" fmla="*/ 4319520 w 7588133"/>
              <a:gd name="connsiteY21" fmla="*/ 2090478 h 3994281"/>
              <a:gd name="connsiteX22" fmla="*/ 2867861 w 7588133"/>
              <a:gd name="connsiteY22" fmla="*/ 1059997 h 3994281"/>
              <a:gd name="connsiteX23" fmla="*/ 2738619 w 7588133"/>
              <a:gd name="connsiteY23" fmla="*/ 1076994 h 3994281"/>
              <a:gd name="connsiteX24" fmla="*/ 1300356 w 7588133"/>
              <a:gd name="connsiteY24" fmla="*/ 2512199 h 3994281"/>
              <a:gd name="connsiteX25" fmla="*/ 1142686 w 7588133"/>
              <a:gd name="connsiteY25" fmla="*/ 3989171 h 3994281"/>
              <a:gd name="connsiteX26" fmla="*/ 1143708 w 7588133"/>
              <a:gd name="connsiteY26" fmla="*/ 3994281 h 3994281"/>
              <a:gd name="connsiteX27" fmla="*/ 1719595 w 7588133"/>
              <a:gd name="connsiteY27" fmla="*/ 3994281 h 3994281"/>
              <a:gd name="connsiteX28" fmla="*/ 1690683 w 7588133"/>
              <a:gd name="connsiteY28" fmla="*/ 3816986 h 3994281"/>
              <a:gd name="connsiteX29" fmla="*/ 1800892 w 7588133"/>
              <a:gd name="connsiteY29" fmla="*/ 2779717 h 3994281"/>
              <a:gd name="connsiteX30" fmla="*/ 3001956 w 7588133"/>
              <a:gd name="connsiteY30" fmla="*/ 1565139 h 3994281"/>
              <a:gd name="connsiteX31" fmla="*/ 3091293 w 7588133"/>
              <a:gd name="connsiteY31" fmla="*/ 1204253 h 3994281"/>
              <a:gd name="connsiteX32" fmla="*/ 2867861 w 7588133"/>
              <a:gd name="connsiteY32" fmla="*/ 1059997 h 3994281"/>
              <a:gd name="connsiteX33" fmla="*/ 4720272 w 7588133"/>
              <a:gd name="connsiteY33" fmla="*/ 1059997 h 3994281"/>
              <a:gd name="connsiteX34" fmla="*/ 4496839 w 7588133"/>
              <a:gd name="connsiteY34" fmla="*/ 1204253 h 3994281"/>
              <a:gd name="connsiteX35" fmla="*/ 4586177 w 7588133"/>
              <a:gd name="connsiteY35" fmla="*/ 1565139 h 3994281"/>
              <a:gd name="connsiteX36" fmla="*/ 5787241 w 7588133"/>
              <a:gd name="connsiteY36" fmla="*/ 2779717 h 3994281"/>
              <a:gd name="connsiteX37" fmla="*/ 5897450 w 7588133"/>
              <a:gd name="connsiteY37" fmla="*/ 3816986 h 3994281"/>
              <a:gd name="connsiteX38" fmla="*/ 5868538 w 7588133"/>
              <a:gd name="connsiteY38" fmla="*/ 3994281 h 3994281"/>
              <a:gd name="connsiteX39" fmla="*/ 6444425 w 7588133"/>
              <a:gd name="connsiteY39" fmla="*/ 3994281 h 3994281"/>
              <a:gd name="connsiteX40" fmla="*/ 6445447 w 7588133"/>
              <a:gd name="connsiteY40" fmla="*/ 3989171 h 3994281"/>
              <a:gd name="connsiteX41" fmla="*/ 6287777 w 7588133"/>
              <a:gd name="connsiteY41" fmla="*/ 2512199 h 3994281"/>
              <a:gd name="connsiteX42" fmla="*/ 4849514 w 7588133"/>
              <a:gd name="connsiteY42" fmla="*/ 1076994 h 3994281"/>
              <a:gd name="connsiteX43" fmla="*/ 4720272 w 7588133"/>
              <a:gd name="connsiteY43" fmla="*/ 1059997 h 3994281"/>
              <a:gd name="connsiteX44" fmla="*/ 2401766 w 7588133"/>
              <a:gd name="connsiteY44" fmla="*/ 290 h 3994281"/>
              <a:gd name="connsiteX45" fmla="*/ 2212974 w 7588133"/>
              <a:gd name="connsiteY45" fmla="*/ 54765 h 3994281"/>
              <a:gd name="connsiteX46" fmla="*/ 877698 w 7588133"/>
              <a:gd name="connsiteY46" fmla="*/ 1036543 h 3994281"/>
              <a:gd name="connsiteX47" fmla="*/ 108143 w 7588133"/>
              <a:gd name="connsiteY47" fmla="*/ 2564185 h 3994281"/>
              <a:gd name="connsiteX48" fmla="*/ 4250 w 7588133"/>
              <a:gd name="connsiteY48" fmla="*/ 3887201 h 3994281"/>
              <a:gd name="connsiteX49" fmla="*/ 8345 w 7588133"/>
              <a:gd name="connsiteY49" fmla="*/ 3994281 h 3994281"/>
              <a:gd name="connsiteX50" fmla="*/ 607266 w 7588133"/>
              <a:gd name="connsiteY50" fmla="*/ 3994281 h 3994281"/>
              <a:gd name="connsiteX51" fmla="*/ 594147 w 7588133"/>
              <a:gd name="connsiteY51" fmla="*/ 3900288 h 3994281"/>
              <a:gd name="connsiteX52" fmla="*/ 1046339 w 7588133"/>
              <a:gd name="connsiteY52" fmla="*/ 1836124 h 3994281"/>
              <a:gd name="connsiteX53" fmla="*/ 2522302 w 7588133"/>
              <a:gd name="connsiteY53" fmla="*/ 565156 h 3994281"/>
              <a:gd name="connsiteX54" fmla="*/ 2650954 w 7588133"/>
              <a:gd name="connsiteY54" fmla="*/ 165669 h 3994281"/>
              <a:gd name="connsiteX55" fmla="*/ 2401766 w 7588133"/>
              <a:gd name="connsiteY55" fmla="*/ 290 h 3994281"/>
              <a:gd name="connsiteX56" fmla="*/ 5186367 w 7588133"/>
              <a:gd name="connsiteY56" fmla="*/ 290 h 3994281"/>
              <a:gd name="connsiteX57" fmla="*/ 4937179 w 7588133"/>
              <a:gd name="connsiteY57" fmla="*/ 165669 h 3994281"/>
              <a:gd name="connsiteX58" fmla="*/ 5065831 w 7588133"/>
              <a:gd name="connsiteY58" fmla="*/ 565156 h 3994281"/>
              <a:gd name="connsiteX59" fmla="*/ 6541794 w 7588133"/>
              <a:gd name="connsiteY59" fmla="*/ 1836124 h 3994281"/>
              <a:gd name="connsiteX60" fmla="*/ 6993986 w 7588133"/>
              <a:gd name="connsiteY60" fmla="*/ 3900288 h 3994281"/>
              <a:gd name="connsiteX61" fmla="*/ 6980867 w 7588133"/>
              <a:gd name="connsiteY61" fmla="*/ 3994281 h 3994281"/>
              <a:gd name="connsiteX62" fmla="*/ 7579788 w 7588133"/>
              <a:gd name="connsiteY62" fmla="*/ 3994281 h 3994281"/>
              <a:gd name="connsiteX63" fmla="*/ 7583883 w 7588133"/>
              <a:gd name="connsiteY63" fmla="*/ 3887201 h 3994281"/>
              <a:gd name="connsiteX64" fmla="*/ 7479990 w 7588133"/>
              <a:gd name="connsiteY64" fmla="*/ 2564185 h 3994281"/>
              <a:gd name="connsiteX65" fmla="*/ 6710435 w 7588133"/>
              <a:gd name="connsiteY65" fmla="*/ 1036543 h 3994281"/>
              <a:gd name="connsiteX66" fmla="*/ 5375159 w 7588133"/>
              <a:gd name="connsiteY66" fmla="*/ 54765 h 3994281"/>
              <a:gd name="connsiteX67" fmla="*/ 5186367 w 7588133"/>
              <a:gd name="connsiteY67" fmla="*/ 290 h 399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88133" h="3994281">
                <a:moveTo>
                  <a:pt x="3268612" y="2090478"/>
                </a:moveTo>
                <a:cubicBezTo>
                  <a:pt x="3247632" y="2091768"/>
                  <a:pt x="3225735" y="2095265"/>
                  <a:pt x="3203008" y="2101350"/>
                </a:cubicBezTo>
                <a:cubicBezTo>
                  <a:pt x="2585844" y="2264806"/>
                  <a:pt x="2280742" y="2957268"/>
                  <a:pt x="2218131" y="3347540"/>
                </a:cubicBezTo>
                <a:cubicBezTo>
                  <a:pt x="2189811" y="3524069"/>
                  <a:pt x="2202828" y="3707281"/>
                  <a:pt x="2240776" y="3878772"/>
                </a:cubicBezTo>
                <a:lnTo>
                  <a:pt x="2270887" y="3994281"/>
                </a:lnTo>
                <a:lnTo>
                  <a:pt x="2901928" y="3994281"/>
                </a:lnTo>
                <a:lnTo>
                  <a:pt x="2841455" y="3871987"/>
                </a:lnTo>
                <a:cubicBezTo>
                  <a:pt x="2789654" y="3729642"/>
                  <a:pt x="2768097" y="3570216"/>
                  <a:pt x="2788714" y="3399424"/>
                </a:cubicBezTo>
                <a:cubicBezTo>
                  <a:pt x="2844432" y="2937857"/>
                  <a:pt x="3201362" y="2735753"/>
                  <a:pt x="3396221" y="2616207"/>
                </a:cubicBezTo>
                <a:cubicBezTo>
                  <a:pt x="3567437" y="2511166"/>
                  <a:pt x="3577892" y="2341380"/>
                  <a:pt x="3545690" y="2255571"/>
                </a:cubicBezTo>
                <a:cubicBezTo>
                  <a:pt x="3517513" y="2180487"/>
                  <a:pt x="3415480" y="2081447"/>
                  <a:pt x="3268612" y="2090478"/>
                </a:cubicBezTo>
                <a:close/>
                <a:moveTo>
                  <a:pt x="4319520" y="2090478"/>
                </a:moveTo>
                <a:cubicBezTo>
                  <a:pt x="4172653" y="2081447"/>
                  <a:pt x="4070620" y="2180487"/>
                  <a:pt x="4042443" y="2255571"/>
                </a:cubicBezTo>
                <a:cubicBezTo>
                  <a:pt x="4010241" y="2341380"/>
                  <a:pt x="4020695" y="2511166"/>
                  <a:pt x="4191912" y="2616207"/>
                </a:cubicBezTo>
                <a:cubicBezTo>
                  <a:pt x="4386771" y="2735753"/>
                  <a:pt x="4743701" y="2937857"/>
                  <a:pt x="4799419" y="3399424"/>
                </a:cubicBezTo>
                <a:cubicBezTo>
                  <a:pt x="4820036" y="3570216"/>
                  <a:pt x="4798479" y="3729642"/>
                  <a:pt x="4746678" y="3871987"/>
                </a:cubicBezTo>
                <a:lnTo>
                  <a:pt x="4686205" y="3994281"/>
                </a:lnTo>
                <a:lnTo>
                  <a:pt x="5317245" y="3994281"/>
                </a:lnTo>
                <a:lnTo>
                  <a:pt x="5347356" y="3878772"/>
                </a:lnTo>
                <a:cubicBezTo>
                  <a:pt x="5385305" y="3707281"/>
                  <a:pt x="5398322" y="3524069"/>
                  <a:pt x="5370002" y="3347540"/>
                </a:cubicBezTo>
                <a:cubicBezTo>
                  <a:pt x="5307391" y="2957268"/>
                  <a:pt x="5002289" y="2264806"/>
                  <a:pt x="4385124" y="2101350"/>
                </a:cubicBezTo>
                <a:cubicBezTo>
                  <a:pt x="4362398" y="2095265"/>
                  <a:pt x="4340501" y="2091768"/>
                  <a:pt x="4319520" y="2090478"/>
                </a:cubicBezTo>
                <a:close/>
                <a:moveTo>
                  <a:pt x="2867861" y="1059997"/>
                </a:moveTo>
                <a:cubicBezTo>
                  <a:pt x="2829303" y="1057249"/>
                  <a:pt x="2786209" y="1061919"/>
                  <a:pt x="2738619" y="1076994"/>
                </a:cubicBezTo>
                <a:cubicBezTo>
                  <a:pt x="2386260" y="1188615"/>
                  <a:pt x="1631797" y="1709232"/>
                  <a:pt x="1300356" y="2512199"/>
                </a:cubicBezTo>
                <a:cubicBezTo>
                  <a:pt x="1067433" y="3076490"/>
                  <a:pt x="1078153" y="3605115"/>
                  <a:pt x="1142686" y="3989171"/>
                </a:cubicBezTo>
                <a:lnTo>
                  <a:pt x="1143708" y="3994281"/>
                </a:lnTo>
                <a:lnTo>
                  <a:pt x="1719595" y="3994281"/>
                </a:lnTo>
                <a:lnTo>
                  <a:pt x="1690683" y="3816986"/>
                </a:lnTo>
                <a:cubicBezTo>
                  <a:pt x="1650811" y="3506824"/>
                  <a:pt x="1658618" y="3131206"/>
                  <a:pt x="1800892" y="2779717"/>
                </a:cubicBezTo>
                <a:cubicBezTo>
                  <a:pt x="2112268" y="2010461"/>
                  <a:pt x="2694402" y="1708708"/>
                  <a:pt x="3001956" y="1565139"/>
                </a:cubicBezTo>
                <a:cubicBezTo>
                  <a:pt x="3149440" y="1496292"/>
                  <a:pt x="3135183" y="1285610"/>
                  <a:pt x="3091293" y="1204253"/>
                </a:cubicBezTo>
                <a:cubicBezTo>
                  <a:pt x="3058376" y="1143235"/>
                  <a:pt x="2983534" y="1068240"/>
                  <a:pt x="2867861" y="1059997"/>
                </a:cubicBezTo>
                <a:close/>
                <a:moveTo>
                  <a:pt x="4720272" y="1059997"/>
                </a:moveTo>
                <a:cubicBezTo>
                  <a:pt x="4604599" y="1068240"/>
                  <a:pt x="4529756" y="1143235"/>
                  <a:pt x="4496839" y="1204253"/>
                </a:cubicBezTo>
                <a:cubicBezTo>
                  <a:pt x="4452950" y="1285610"/>
                  <a:pt x="4438692" y="1496292"/>
                  <a:pt x="4586177" y="1565139"/>
                </a:cubicBezTo>
                <a:cubicBezTo>
                  <a:pt x="4893731" y="1708708"/>
                  <a:pt x="5475865" y="2010461"/>
                  <a:pt x="5787241" y="2779717"/>
                </a:cubicBezTo>
                <a:cubicBezTo>
                  <a:pt x="5929515" y="3131206"/>
                  <a:pt x="5937322" y="3506824"/>
                  <a:pt x="5897450" y="3816986"/>
                </a:cubicBezTo>
                <a:lnTo>
                  <a:pt x="5868538" y="3994281"/>
                </a:lnTo>
                <a:lnTo>
                  <a:pt x="6444425" y="3994281"/>
                </a:lnTo>
                <a:lnTo>
                  <a:pt x="6445447" y="3989171"/>
                </a:lnTo>
                <a:cubicBezTo>
                  <a:pt x="6509981" y="3605115"/>
                  <a:pt x="6520700" y="3076490"/>
                  <a:pt x="6287777" y="2512199"/>
                </a:cubicBezTo>
                <a:cubicBezTo>
                  <a:pt x="5956336" y="1709232"/>
                  <a:pt x="5201873" y="1188615"/>
                  <a:pt x="4849514" y="1076994"/>
                </a:cubicBezTo>
                <a:cubicBezTo>
                  <a:pt x="4801924" y="1061919"/>
                  <a:pt x="4758829" y="1057249"/>
                  <a:pt x="4720272" y="1059997"/>
                </a:cubicBezTo>
                <a:close/>
                <a:moveTo>
                  <a:pt x="2401766" y="290"/>
                </a:moveTo>
                <a:cubicBezTo>
                  <a:pt x="2349253" y="2569"/>
                  <a:pt x="2286859" y="18479"/>
                  <a:pt x="2212974" y="54765"/>
                </a:cubicBezTo>
                <a:cubicBezTo>
                  <a:pt x="1917431" y="199911"/>
                  <a:pt x="1228503" y="618307"/>
                  <a:pt x="877698" y="1036543"/>
                </a:cubicBezTo>
                <a:cubicBezTo>
                  <a:pt x="526893" y="1454780"/>
                  <a:pt x="250918" y="2015880"/>
                  <a:pt x="108143" y="2564185"/>
                </a:cubicBezTo>
                <a:cubicBezTo>
                  <a:pt x="1062" y="2975414"/>
                  <a:pt x="-8161" y="3439782"/>
                  <a:pt x="4250" y="3887201"/>
                </a:cubicBezTo>
                <a:lnTo>
                  <a:pt x="8345" y="3994281"/>
                </a:lnTo>
                <a:lnTo>
                  <a:pt x="607266" y="3994281"/>
                </a:lnTo>
                <a:lnTo>
                  <a:pt x="594147" y="3900288"/>
                </a:lnTo>
                <a:cubicBezTo>
                  <a:pt x="530908" y="3286320"/>
                  <a:pt x="618147" y="2564127"/>
                  <a:pt x="1046339" y="1836124"/>
                </a:cubicBezTo>
                <a:cubicBezTo>
                  <a:pt x="1548207" y="982858"/>
                  <a:pt x="2216989" y="795420"/>
                  <a:pt x="2522302" y="565156"/>
                </a:cubicBezTo>
                <a:cubicBezTo>
                  <a:pt x="2697036" y="433374"/>
                  <a:pt x="2686096" y="251571"/>
                  <a:pt x="2650954" y="165669"/>
                </a:cubicBezTo>
                <a:cubicBezTo>
                  <a:pt x="2627892" y="109295"/>
                  <a:pt x="2559302" y="-6546"/>
                  <a:pt x="2401766" y="290"/>
                </a:cubicBezTo>
                <a:close/>
                <a:moveTo>
                  <a:pt x="5186367" y="290"/>
                </a:moveTo>
                <a:cubicBezTo>
                  <a:pt x="5028831" y="-6546"/>
                  <a:pt x="4960241" y="109295"/>
                  <a:pt x="4937179" y="165669"/>
                </a:cubicBezTo>
                <a:cubicBezTo>
                  <a:pt x="4902037" y="251571"/>
                  <a:pt x="4891097" y="433374"/>
                  <a:pt x="5065831" y="565156"/>
                </a:cubicBezTo>
                <a:cubicBezTo>
                  <a:pt x="5371144" y="795420"/>
                  <a:pt x="6039926" y="982858"/>
                  <a:pt x="6541794" y="1836124"/>
                </a:cubicBezTo>
                <a:cubicBezTo>
                  <a:pt x="6969985" y="2564127"/>
                  <a:pt x="7057224" y="3286320"/>
                  <a:pt x="6993986" y="3900288"/>
                </a:cubicBezTo>
                <a:lnTo>
                  <a:pt x="6980867" y="3994281"/>
                </a:lnTo>
                <a:lnTo>
                  <a:pt x="7579788" y="3994281"/>
                </a:lnTo>
                <a:lnTo>
                  <a:pt x="7583883" y="3887201"/>
                </a:lnTo>
                <a:cubicBezTo>
                  <a:pt x="7596293" y="3439782"/>
                  <a:pt x="7587071" y="2975414"/>
                  <a:pt x="7479990" y="2564185"/>
                </a:cubicBezTo>
                <a:cubicBezTo>
                  <a:pt x="7337215" y="2015880"/>
                  <a:pt x="7061240" y="1454780"/>
                  <a:pt x="6710435" y="1036543"/>
                </a:cubicBezTo>
                <a:cubicBezTo>
                  <a:pt x="6359630" y="618307"/>
                  <a:pt x="5670702" y="199911"/>
                  <a:pt x="5375159" y="54765"/>
                </a:cubicBezTo>
                <a:cubicBezTo>
                  <a:pt x="5301274" y="18479"/>
                  <a:pt x="5238880" y="2569"/>
                  <a:pt x="5186367" y="290"/>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bg1"/>
                </a:solidFill>
                <a:latin typeface="Arial" panose="020B0604020202020204" pitchFamily="34" charset="0"/>
                <a:cs typeface="Arial" panose="020B0604020202020204" pitchFamily="34" charset="0"/>
              </a:defRPr>
            </a:lvl1pPr>
          </a:lstStyle>
          <a:p>
            <a:r>
              <a:rPr lang="fr-FR"/>
              <a:t>Cliquez sur l'icône pour ajouter une image</a:t>
            </a:r>
          </a:p>
        </p:txBody>
      </p:sp>
      <p:pic>
        <p:nvPicPr>
          <p:cNvPr id="5" name="Image 4">
            <a:extLst>
              <a:ext uri="{FF2B5EF4-FFF2-40B4-BE49-F238E27FC236}">
                <a16:creationId xmlns:a16="http://schemas.microsoft.com/office/drawing/2014/main" id="{1004AE62-37B9-5B43-BAC6-EAD2A7F54A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5742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N jaune">
    <p:bg>
      <p:bgPr>
        <a:solidFill>
          <a:schemeClr val="bg2"/>
        </a:solidFill>
        <a:effectLst/>
      </p:bgPr>
    </p:bg>
    <p:spTree>
      <p:nvGrpSpPr>
        <p:cNvPr id="1" name=""/>
        <p:cNvGrpSpPr/>
        <p:nvPr/>
      </p:nvGrpSpPr>
      <p:grpSpPr>
        <a:xfrm>
          <a:off x="0" y="0"/>
          <a:ext cx="0" cy="0"/>
          <a:chOff x="0" y="0"/>
          <a:chExt cx="0" cy="0"/>
        </a:xfrm>
      </p:grpSpPr>
      <p:sp>
        <p:nvSpPr>
          <p:cNvPr id="28" name="Espace réservé pour une image  27">
            <a:extLst>
              <a:ext uri="{FF2B5EF4-FFF2-40B4-BE49-F238E27FC236}">
                <a16:creationId xmlns:a16="http://schemas.microsoft.com/office/drawing/2014/main" id="{71DDC28B-07F9-9345-80A0-4240542411A9}"/>
              </a:ext>
            </a:extLst>
          </p:cNvPr>
          <p:cNvSpPr>
            <a:spLocks noGrp="1"/>
          </p:cNvSpPr>
          <p:nvPr>
            <p:ph type="pic" sz="quarter" idx="13"/>
          </p:nvPr>
        </p:nvSpPr>
        <p:spPr>
          <a:xfrm>
            <a:off x="0" y="3"/>
            <a:ext cx="12192000" cy="6857999"/>
          </a:xfrm>
          <a:custGeom>
            <a:avLst/>
            <a:gdLst>
              <a:gd name="connsiteX0" fmla="*/ 9144000 w 9144000"/>
              <a:gd name="connsiteY0" fmla="*/ 2502238 h 5143499"/>
              <a:gd name="connsiteX1" fmla="*/ 9144000 w 9144000"/>
              <a:gd name="connsiteY1" fmla="*/ 4159151 h 5143499"/>
              <a:gd name="connsiteX2" fmla="*/ 9052727 w 9144000"/>
              <a:gd name="connsiteY2" fmla="*/ 4278252 h 5143499"/>
              <a:gd name="connsiteX3" fmla="*/ 8271003 w 9144000"/>
              <a:gd name="connsiteY3" fmla="*/ 5070794 h 5143499"/>
              <a:gd name="connsiteX4" fmla="*/ 8173415 w 9144000"/>
              <a:gd name="connsiteY4" fmla="*/ 5143499 h 5143499"/>
              <a:gd name="connsiteX5" fmla="*/ 6964543 w 9144000"/>
              <a:gd name="connsiteY5" fmla="*/ 5143499 h 5143499"/>
              <a:gd name="connsiteX6" fmla="*/ 7068675 w 9144000"/>
              <a:gd name="connsiteY6" fmla="*/ 5099561 h 5143499"/>
              <a:gd name="connsiteX7" fmla="*/ 9116350 w 9144000"/>
              <a:gd name="connsiteY7" fmla="*/ 2681798 h 5143499"/>
              <a:gd name="connsiteX8" fmla="*/ 6015039 w 9144000"/>
              <a:gd name="connsiteY8" fmla="*/ 516674 h 5143499"/>
              <a:gd name="connsiteX9" fmla="*/ 7526287 w 9144000"/>
              <a:gd name="connsiteY9" fmla="*/ 2065675 h 5143499"/>
              <a:gd name="connsiteX10" fmla="*/ 5955036 w 9144000"/>
              <a:gd name="connsiteY10" fmla="*/ 3636926 h 5143499"/>
              <a:gd name="connsiteX11" fmla="*/ 5678485 w 9144000"/>
              <a:gd name="connsiteY11" fmla="*/ 3350704 h 5143499"/>
              <a:gd name="connsiteX12" fmla="*/ 5955550 w 9144000"/>
              <a:gd name="connsiteY12" fmla="*/ 3060848 h 5143499"/>
              <a:gd name="connsiteX13" fmla="*/ 6944111 w 9144000"/>
              <a:gd name="connsiteY13" fmla="*/ 2072287 h 5143499"/>
              <a:gd name="connsiteX14" fmla="*/ 5976021 w 9144000"/>
              <a:gd name="connsiteY14" fmla="*/ 1094582 h 5143499"/>
              <a:gd name="connsiteX15" fmla="*/ 0 w 9144000"/>
              <a:gd name="connsiteY15" fmla="*/ 1087519 h 5143499"/>
              <a:gd name="connsiteX16" fmla="*/ 0 w 9144000"/>
              <a:gd name="connsiteY16" fmla="*/ 520822 h 5143499"/>
              <a:gd name="connsiteX17" fmla="*/ 8391305 w 9144000"/>
              <a:gd name="connsiteY17" fmla="*/ 0 h 5143499"/>
              <a:gd name="connsiteX18" fmla="*/ 9144000 w 9144000"/>
              <a:gd name="connsiteY18" fmla="*/ 0 h 5143499"/>
              <a:gd name="connsiteX19" fmla="*/ 9144000 w 9144000"/>
              <a:gd name="connsiteY19" fmla="*/ 1683785 h 5143499"/>
              <a:gd name="connsiteX20" fmla="*/ 9123345 w 9144000"/>
              <a:gd name="connsiteY20" fmla="*/ 1552108 h 5143499"/>
              <a:gd name="connsiteX21" fmla="*/ 8402045 w 9144000"/>
              <a:gd name="connsiteY21" fmla="*/ 12318 h 5143499"/>
              <a:gd name="connsiteX22" fmla="*/ 6263665 w 9144000"/>
              <a:gd name="connsiteY22" fmla="*/ 0 h 5143499"/>
              <a:gd name="connsiteX23" fmla="*/ 7637750 w 9144000"/>
              <a:gd name="connsiteY23" fmla="*/ 0 h 5143499"/>
              <a:gd name="connsiteX24" fmla="*/ 7687157 w 9144000"/>
              <a:gd name="connsiteY24" fmla="*/ 42887 h 5143499"/>
              <a:gd name="connsiteX25" fmla="*/ 8630113 w 9144000"/>
              <a:gd name="connsiteY25" fmla="*/ 2094238 h 5143499"/>
              <a:gd name="connsiteX26" fmla="*/ 5999928 w 9144000"/>
              <a:gd name="connsiteY26" fmla="*/ 4743675 h 5143499"/>
              <a:gd name="connsiteX27" fmla="*/ 5677842 w 9144000"/>
              <a:gd name="connsiteY27" fmla="*/ 4475210 h 5143499"/>
              <a:gd name="connsiteX28" fmla="*/ 5964116 w 9144000"/>
              <a:gd name="connsiteY28" fmla="*/ 4176503 h 5143499"/>
              <a:gd name="connsiteX29" fmla="*/ 8035781 w 9144000"/>
              <a:gd name="connsiteY29" fmla="*/ 2061975 h 5143499"/>
              <a:gd name="connsiteX30" fmla="*/ 6459878 w 9144000"/>
              <a:gd name="connsiteY30" fmla="*/ 46794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44000" h="5143499">
                <a:moveTo>
                  <a:pt x="9144000" y="2502238"/>
                </a:moveTo>
                <a:lnTo>
                  <a:pt x="9144000" y="4159151"/>
                </a:lnTo>
                <a:lnTo>
                  <a:pt x="9052727" y="4278252"/>
                </a:lnTo>
                <a:cubicBezTo>
                  <a:pt x="8781614" y="4620594"/>
                  <a:pt x="8517053" y="4876326"/>
                  <a:pt x="8271003" y="5070794"/>
                </a:cubicBezTo>
                <a:lnTo>
                  <a:pt x="8173415" y="5143499"/>
                </a:lnTo>
                <a:lnTo>
                  <a:pt x="6964543" y="5143499"/>
                </a:lnTo>
                <a:lnTo>
                  <a:pt x="7068675" y="5099561"/>
                </a:lnTo>
                <a:cubicBezTo>
                  <a:pt x="7960707" y="4697586"/>
                  <a:pt x="8872196" y="3896899"/>
                  <a:pt x="9116350" y="2681798"/>
                </a:cubicBezTo>
                <a:close/>
                <a:moveTo>
                  <a:pt x="6015039" y="516674"/>
                </a:moveTo>
                <a:cubicBezTo>
                  <a:pt x="7031232" y="516952"/>
                  <a:pt x="7536287" y="1545633"/>
                  <a:pt x="7526287" y="2065675"/>
                </a:cubicBezTo>
                <a:cubicBezTo>
                  <a:pt x="7544693" y="3274325"/>
                  <a:pt x="6329607" y="3657154"/>
                  <a:pt x="5955036" y="3636926"/>
                </a:cubicBezTo>
                <a:cubicBezTo>
                  <a:pt x="5732454" y="3624906"/>
                  <a:pt x="5685110" y="3433704"/>
                  <a:pt x="5678485" y="3350704"/>
                </a:cubicBezTo>
                <a:cubicBezTo>
                  <a:pt x="5668267" y="3222697"/>
                  <a:pt x="5790558" y="3063161"/>
                  <a:pt x="5955550" y="3060848"/>
                </a:cubicBezTo>
                <a:cubicBezTo>
                  <a:pt x="6634867" y="3051323"/>
                  <a:pt x="6940699" y="2399998"/>
                  <a:pt x="6944111" y="2072287"/>
                </a:cubicBezTo>
                <a:cubicBezTo>
                  <a:pt x="6947523" y="1744576"/>
                  <a:pt x="6661562" y="1100729"/>
                  <a:pt x="5976021" y="1094582"/>
                </a:cubicBezTo>
                <a:lnTo>
                  <a:pt x="0" y="1087519"/>
                </a:lnTo>
                <a:lnTo>
                  <a:pt x="0" y="520822"/>
                </a:lnTo>
                <a:close/>
                <a:moveTo>
                  <a:pt x="8391305" y="0"/>
                </a:moveTo>
                <a:lnTo>
                  <a:pt x="9144000" y="0"/>
                </a:lnTo>
                <a:lnTo>
                  <a:pt x="9144000" y="1683785"/>
                </a:lnTo>
                <a:lnTo>
                  <a:pt x="9123345" y="1552108"/>
                </a:lnTo>
                <a:cubicBezTo>
                  <a:pt x="9007102" y="990105"/>
                  <a:pt x="8723592" y="402685"/>
                  <a:pt x="8402045" y="12318"/>
                </a:cubicBezTo>
                <a:close/>
                <a:moveTo>
                  <a:pt x="6263665" y="0"/>
                </a:moveTo>
                <a:lnTo>
                  <a:pt x="7637750" y="0"/>
                </a:lnTo>
                <a:lnTo>
                  <a:pt x="7687157" y="42887"/>
                </a:lnTo>
                <a:cubicBezTo>
                  <a:pt x="7983512" y="302586"/>
                  <a:pt x="8630143" y="926373"/>
                  <a:pt x="8630113" y="2094238"/>
                </a:cubicBezTo>
                <a:cubicBezTo>
                  <a:pt x="8630085" y="3186465"/>
                  <a:pt x="7776169" y="4725358"/>
                  <a:pt x="5999928" y="4743675"/>
                </a:cubicBezTo>
                <a:cubicBezTo>
                  <a:pt x="5730387" y="4746455"/>
                  <a:pt x="5683811" y="4569739"/>
                  <a:pt x="5677842" y="4475210"/>
                </a:cubicBezTo>
                <a:cubicBezTo>
                  <a:pt x="5671873" y="4380681"/>
                  <a:pt x="5736701" y="4197967"/>
                  <a:pt x="5964116" y="4176503"/>
                </a:cubicBezTo>
                <a:cubicBezTo>
                  <a:pt x="7666374" y="4015842"/>
                  <a:pt x="8016123" y="2744588"/>
                  <a:pt x="8035781" y="2061975"/>
                </a:cubicBezTo>
                <a:cubicBezTo>
                  <a:pt x="8057968" y="1291541"/>
                  <a:pt x="7498285" y="346282"/>
                  <a:pt x="6459878" y="46794"/>
                </a:cubicBezTo>
                <a:close/>
              </a:path>
            </a:pathLst>
          </a:custGeom>
          <a:solidFill>
            <a:schemeClr val="bg1">
              <a:lumMod val="85000"/>
            </a:schemeClr>
          </a:solidFill>
          <a:ln>
            <a:noFill/>
          </a:ln>
        </p:spPr>
        <p:txBody>
          <a:bodyPr wrap="square" bIns="0" anchor="ctr">
            <a:noAutofit/>
          </a:bodyPr>
          <a:lstStyle>
            <a:lvl1pPr marL="0" indent="0" algn="ctr">
              <a:buNone/>
              <a:defRPr sz="1333" b="0" i="0">
                <a:solidFill>
                  <a:schemeClr val="accent2"/>
                </a:solidFill>
                <a:latin typeface="Arial" panose="020B0604020202020204" pitchFamily="34" charset="0"/>
                <a:cs typeface="Arial" panose="020B0604020202020204" pitchFamily="34" charset="0"/>
              </a:defRPr>
            </a:lvl1pPr>
          </a:lstStyle>
          <a:p>
            <a:r>
              <a:rPr lang="fr-FR"/>
              <a:t>Cliquez sur l'icône pour ajouter une image</a:t>
            </a:r>
          </a:p>
        </p:txBody>
      </p:sp>
      <p:sp>
        <p:nvSpPr>
          <p:cNvPr id="3" name="Content Placeholder 2"/>
          <p:cNvSpPr>
            <a:spLocks noGrp="1"/>
          </p:cNvSpPr>
          <p:nvPr>
            <p:ph idx="1"/>
          </p:nvPr>
        </p:nvSpPr>
        <p:spPr>
          <a:xfrm>
            <a:off x="751840" y="2225040"/>
            <a:ext cx="6461760" cy="3586947"/>
          </a:xfrm>
        </p:spPr>
        <p:txBody>
          <a:bodyPr numCol="1" spcCol="252000">
            <a:noAutofit/>
          </a:bodyPr>
          <a:lstStyle>
            <a:lvl1pPr>
              <a:defRPr>
                <a:solidFill>
                  <a:schemeClr val="bg1"/>
                </a:solidFill>
              </a:defRPr>
            </a:lvl1pPr>
            <a:lvl2pPr>
              <a:lnSpc>
                <a:spcPct val="100000"/>
              </a:lnSpc>
              <a:defRPr b="1" i="0">
                <a:solidFill>
                  <a:schemeClr val="bg1"/>
                </a:solidFill>
                <a:latin typeface="Arial" panose="020B0604020202020204" pitchFamily="34" charset="0"/>
                <a:cs typeface="Arial" panose="020B0604020202020204" pitchFamily="34" charset="0"/>
              </a:defRPr>
            </a:lvl2pPr>
            <a:lvl3pPr marL="8466" indent="0">
              <a:lnSpc>
                <a:spcPct val="100000"/>
              </a:lnSpc>
              <a:spcBef>
                <a:spcPts val="0"/>
              </a:spcBef>
              <a:buFont typeface="Arial" panose="020B0604020202020204" pitchFamily="34" charset="0"/>
              <a:buNone/>
              <a:defRPr sz="2000" b="0" cap="none" baseline="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p:txBody>
      </p:sp>
      <p:sp>
        <p:nvSpPr>
          <p:cNvPr id="11" name="ZoneTexte 10">
            <a:extLst>
              <a:ext uri="{FF2B5EF4-FFF2-40B4-BE49-F238E27FC236}">
                <a16:creationId xmlns:a16="http://schemas.microsoft.com/office/drawing/2014/main" id="{A866F5CB-4DD3-484F-9D89-464D6F6863A4}"/>
              </a:ext>
            </a:extLst>
          </p:cNvPr>
          <p:cNvSpPr txBox="1"/>
          <p:nvPr/>
        </p:nvSpPr>
        <p:spPr>
          <a:xfrm>
            <a:off x="751840" y="6082242"/>
            <a:ext cx="1879600" cy="359199"/>
          </a:xfrm>
          <a:prstGeom prst="rect">
            <a:avLst/>
          </a:prstGeom>
          <a:noFill/>
        </p:spPr>
        <p:txBody>
          <a:bodyPr wrap="square" lIns="0" tIns="0" rIns="0" bIns="0" rtlCol="0">
            <a:noAutofit/>
          </a:bodyPr>
          <a:lstStyle/>
          <a:p>
            <a:r>
              <a:rPr lang="fr-FR" sz="1733">
                <a:solidFill>
                  <a:schemeClr val="bg1"/>
                </a:solidFill>
              </a:rPr>
              <a:t>suez.com</a:t>
            </a:r>
          </a:p>
        </p:txBody>
      </p:sp>
      <p:pic>
        <p:nvPicPr>
          <p:cNvPr id="6" name="Image 5">
            <a:extLst>
              <a:ext uri="{FF2B5EF4-FFF2-40B4-BE49-F238E27FC236}">
                <a16:creationId xmlns:a16="http://schemas.microsoft.com/office/drawing/2014/main" id="{C88E299E-6BB3-AD47-B66F-DCD879A52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86249" y="5811987"/>
            <a:ext cx="2800233" cy="786431"/>
          </a:xfrm>
          <a:prstGeom prst="rect">
            <a:avLst/>
          </a:prstGeom>
        </p:spPr>
      </p:pic>
    </p:spTree>
    <p:extLst>
      <p:ext uri="{BB962C8B-B14F-4D97-AF65-F5344CB8AC3E}">
        <p14:creationId xmlns:p14="http://schemas.microsoft.com/office/powerpoint/2010/main" val="387788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3F7701D-506A-6944-B3D0-26606765AC1B}"/>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452CD2EF-4894-AF42-9F96-618ACE5D2F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7" name="Espace réservé de la date 6">
            <a:extLst>
              <a:ext uri="{FF2B5EF4-FFF2-40B4-BE49-F238E27FC236}">
                <a16:creationId xmlns:a16="http://schemas.microsoft.com/office/drawing/2014/main" id="{ED85EAD7-6AE2-3248-AB34-C3D54B8A9650}"/>
              </a:ext>
            </a:extLst>
          </p:cNvPr>
          <p:cNvSpPr>
            <a:spLocks noGrp="1"/>
          </p:cNvSpPr>
          <p:nvPr>
            <p:ph type="dt" sz="half" idx="10"/>
          </p:nvPr>
        </p:nvSpPr>
        <p:spPr/>
        <p:txBody>
          <a:bodyPr/>
          <a:lstStyle/>
          <a:p>
            <a:fld id="{028FC9EB-D738-44FE-A1B2-A6BC72D3F4C9}" type="datetime1">
              <a:rPr lang="fr-FR" smtClean="0"/>
              <a:t>08/11/2025</a:t>
            </a:fld>
            <a:endParaRPr lang="fr-FR"/>
          </a:p>
        </p:txBody>
      </p:sp>
      <p:sp>
        <p:nvSpPr>
          <p:cNvPr id="8" name="Espace réservé du pied de page 7">
            <a:extLst>
              <a:ext uri="{FF2B5EF4-FFF2-40B4-BE49-F238E27FC236}">
                <a16:creationId xmlns:a16="http://schemas.microsoft.com/office/drawing/2014/main" id="{A38AD214-24A8-9240-8ED6-6C6BBFC8EF5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741CE44-C4D3-1F4A-8CFB-7CBCD3F7F7FA}"/>
              </a:ext>
            </a:extLst>
          </p:cNvPr>
          <p:cNvSpPr>
            <a:spLocks noGrp="1"/>
          </p:cNvSpPr>
          <p:nvPr>
            <p:ph type="sldNum" sz="quarter" idx="12"/>
          </p:nvPr>
        </p:nvSpPr>
        <p:spPr/>
        <p:txBody>
          <a:bodyPr/>
          <a:lstStyle/>
          <a:p>
            <a:fld id="{178CA135-2885-4CD2-925B-659EA4F87D78}" type="slidenum">
              <a:rPr lang="fr-FR" smtClean="0"/>
              <a:t>‹N°›</a:t>
            </a:fld>
            <a:endParaRPr lang="fr-FR"/>
          </a:p>
        </p:txBody>
      </p:sp>
    </p:spTree>
    <p:extLst>
      <p:ext uri="{BB962C8B-B14F-4D97-AF65-F5344CB8AC3E}">
        <p14:creationId xmlns:p14="http://schemas.microsoft.com/office/powerpoint/2010/main" val="158861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lvl1pPr>
              <a:defRPr>
                <a:solidFill>
                  <a:schemeClr val="tx2"/>
                </a:solidFill>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7" name="Connecteur droit 6">
            <a:extLst>
              <a:ext uri="{FF2B5EF4-FFF2-40B4-BE49-F238E27FC236}">
                <a16:creationId xmlns:a16="http://schemas.microsoft.com/office/drawing/2014/main" id="{4D9B8BB5-DB93-9245-8C6B-3D9566735487}"/>
              </a:ext>
            </a:extLst>
          </p:cNvPr>
          <p:cNvCxnSpPr/>
          <p:nvPr/>
        </p:nvCxnSpPr>
        <p:spPr>
          <a:xfrm>
            <a:off x="1032933"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51295F4-4DF3-C14E-BDBE-7A26E084FA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1810" y="6407431"/>
            <a:ext cx="840591" cy="262965"/>
          </a:xfrm>
          <a:prstGeom prst="rect">
            <a:avLst/>
          </a:prstGeom>
        </p:spPr>
      </p:pic>
      <p:sp>
        <p:nvSpPr>
          <p:cNvPr id="10" name="Espace réservé de la date 9">
            <a:extLst>
              <a:ext uri="{FF2B5EF4-FFF2-40B4-BE49-F238E27FC236}">
                <a16:creationId xmlns:a16="http://schemas.microsoft.com/office/drawing/2014/main" id="{2AD458A8-2CB1-494E-8E85-C30053A2B63B}"/>
              </a:ext>
            </a:extLst>
          </p:cNvPr>
          <p:cNvSpPr>
            <a:spLocks noGrp="1"/>
          </p:cNvSpPr>
          <p:nvPr>
            <p:ph type="dt" sz="half" idx="10"/>
          </p:nvPr>
        </p:nvSpPr>
        <p:spPr/>
        <p:txBody>
          <a:bodyPr/>
          <a:lstStyle/>
          <a:p>
            <a:fld id="{E46F7F94-B1E0-4B99-A93A-2F12356E95A8}" type="datetime1">
              <a:rPr lang="fr-FR" smtClean="0"/>
              <a:t>08/11/2025</a:t>
            </a:fld>
            <a:endParaRPr lang="fr-FR"/>
          </a:p>
        </p:txBody>
      </p:sp>
      <p:sp>
        <p:nvSpPr>
          <p:cNvPr id="11" name="Espace réservé du pied de page 10">
            <a:extLst>
              <a:ext uri="{FF2B5EF4-FFF2-40B4-BE49-F238E27FC236}">
                <a16:creationId xmlns:a16="http://schemas.microsoft.com/office/drawing/2014/main" id="{619A153D-B5E1-0348-B8C6-6BD3CDFD043B}"/>
              </a:ext>
            </a:extLst>
          </p:cNvPr>
          <p:cNvSpPr>
            <a:spLocks noGrp="1"/>
          </p:cNvSpPr>
          <p:nvPr>
            <p:ph type="ftr" sz="quarter" idx="11"/>
          </p:nvPr>
        </p:nvSpPr>
        <p:spPr/>
        <p:txBody>
          <a:bodyPr/>
          <a:lstStyle/>
          <a:p>
            <a:endParaRPr lang="fr-FR"/>
          </a:p>
        </p:txBody>
      </p:sp>
      <p:sp>
        <p:nvSpPr>
          <p:cNvPr id="12" name="Espace réservé du numéro de diapositive 11">
            <a:extLst>
              <a:ext uri="{FF2B5EF4-FFF2-40B4-BE49-F238E27FC236}">
                <a16:creationId xmlns:a16="http://schemas.microsoft.com/office/drawing/2014/main" id="{292F5ED6-4F48-D247-BC68-EF2BAE9E0671}"/>
              </a:ext>
            </a:extLst>
          </p:cNvPr>
          <p:cNvSpPr>
            <a:spLocks noGrp="1"/>
          </p:cNvSpPr>
          <p:nvPr>
            <p:ph type="sldNum" sz="quarter" idx="12"/>
          </p:nvPr>
        </p:nvSpPr>
        <p:spPr/>
        <p:txBody>
          <a:bodyPr/>
          <a:lstStyle/>
          <a:p>
            <a:fld id="{178CA135-2885-4CD2-925B-659EA4F87D78}" type="slidenum">
              <a:rPr lang="fr-FR" smtClean="0"/>
              <a:t>‹N°›</a:t>
            </a:fld>
            <a:endParaRPr lang="fr-FR"/>
          </a:p>
        </p:txBody>
      </p:sp>
      <p:cxnSp>
        <p:nvCxnSpPr>
          <p:cNvPr id="13" name="Connecteur droit 12">
            <a:extLst>
              <a:ext uri="{FF2B5EF4-FFF2-40B4-BE49-F238E27FC236}">
                <a16:creationId xmlns:a16="http://schemas.microsoft.com/office/drawing/2014/main" id="{47014F95-992B-8047-8C6E-1E9819329177}"/>
              </a:ext>
            </a:extLst>
          </p:cNvPr>
          <p:cNvCxnSpPr>
            <a:cxnSpLocks/>
          </p:cNvCxnSpPr>
          <p:nvPr/>
        </p:nvCxnSpPr>
        <p:spPr>
          <a:xfrm>
            <a:off x="422413" y="1016000"/>
            <a:ext cx="38192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Sommair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78533" y="2527823"/>
            <a:ext cx="10429242" cy="3670092"/>
          </a:xfrm>
        </p:spPr>
        <p:txBody>
          <a:bodyPr/>
          <a:lstStyle>
            <a:lvl1pPr marL="360363" indent="-360363">
              <a:lnSpc>
                <a:spcPct val="100000"/>
              </a:lnSpc>
              <a:spcBef>
                <a:spcPts val="1000"/>
              </a:spcBef>
              <a:buFont typeface="+mj-lt"/>
              <a:buAutoNum type="arabicPeriod"/>
              <a:tabLst/>
              <a:defRPr sz="2000" b="1" i="0" cap="none" baseline="0">
                <a:solidFill>
                  <a:schemeClr val="bg1"/>
                </a:solidFill>
                <a:latin typeface="Arial" panose="020B0604020202020204" pitchFamily="34" charset="0"/>
                <a:cs typeface="Arial" panose="020B0604020202020204" pitchFamily="34" charset="0"/>
              </a:defRPr>
            </a:lvl1pPr>
            <a:lvl2pPr marL="531813" indent="-171450">
              <a:lnSpc>
                <a:spcPct val="100000"/>
              </a:lnSpc>
              <a:spcBef>
                <a:spcPts val="200"/>
              </a:spcBef>
              <a:buFont typeface="Police système Courant"/>
              <a:buChar char="_"/>
              <a:tabLst/>
              <a:defRPr sz="120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78532" y="660076"/>
            <a:ext cx="4607867" cy="1054108"/>
          </a:xfrm>
        </p:spPr>
        <p:txBody>
          <a:bodyPr anchor="ctr"/>
          <a:lstStyle>
            <a:lvl1pPr>
              <a:lnSpc>
                <a:spcPct val="100000"/>
              </a:lnSpc>
              <a:defRPr sz="4000">
                <a:solidFill>
                  <a:schemeClr val="bg1"/>
                </a:solidFill>
              </a:defRPr>
            </a:lvl1pPr>
          </a:lstStyle>
          <a:p>
            <a:r>
              <a:rPr lang="fr-FR"/>
              <a:t>Sommaire</a:t>
            </a:r>
          </a:p>
        </p:txBody>
      </p:sp>
    </p:spTree>
    <p:extLst>
      <p:ext uri="{BB962C8B-B14F-4D97-AF65-F5344CB8AC3E}">
        <p14:creationId xmlns:p14="http://schemas.microsoft.com/office/powerpoint/2010/main" val="103876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us-partie">
    <p:spTree>
      <p:nvGrpSpPr>
        <p:cNvPr id="1" name=""/>
        <p:cNvGrpSpPr/>
        <p:nvPr/>
      </p:nvGrpSpPr>
      <p:grpSpPr>
        <a:xfrm>
          <a:off x="0" y="0"/>
          <a:ext cx="0" cy="0"/>
          <a:chOff x="0" y="0"/>
          <a:chExt cx="0" cy="0"/>
        </a:xfrm>
      </p:grpSpPr>
      <p:sp>
        <p:nvSpPr>
          <p:cNvPr id="12" name="Rectangle : avec coins arrondis en haut 11">
            <a:extLst>
              <a:ext uri="{FF2B5EF4-FFF2-40B4-BE49-F238E27FC236}">
                <a16:creationId xmlns:a16="http://schemas.microsoft.com/office/drawing/2014/main" id="{556AEA78-E44E-144B-A5FC-FD7DC55B502C}"/>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54041" y="2917240"/>
            <a:ext cx="10186864" cy="2747434"/>
          </a:xfrm>
        </p:spPr>
        <p:txBody>
          <a:bodyPr/>
          <a:lstStyle>
            <a:lvl1pPr>
              <a:lnSpc>
                <a:spcPct val="100000"/>
              </a:lnSpc>
              <a:defRPr sz="3800" b="1" i="0" cap="none" baseline="0">
                <a:solidFill>
                  <a:schemeClr val="bg2"/>
                </a:solidFill>
                <a:latin typeface="Arial" panose="020B0604020202020204" pitchFamily="34" charset="0"/>
                <a:cs typeface="Arial" panose="020B0604020202020204" pitchFamily="34" charset="0"/>
              </a:defRPr>
            </a:lvl1pPr>
            <a:lvl2pPr marL="7938" indent="0">
              <a:lnSpc>
                <a:spcPct val="100000"/>
              </a:lnSpc>
              <a:buNone/>
              <a:tabLst/>
              <a:defRPr sz="2500">
                <a:solidFill>
                  <a:schemeClr val="tx2"/>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858888" y="1524195"/>
            <a:ext cx="1515035" cy="1987042"/>
          </a:xfrm>
        </p:spPr>
        <p:txBody>
          <a:bodyPr anchor="ctr"/>
          <a:lstStyle>
            <a:lvl1pPr>
              <a:lnSpc>
                <a:spcPct val="100000"/>
              </a:lnSpc>
              <a:defRPr sz="5000" b="0">
                <a:solidFill>
                  <a:schemeClr val="tx2"/>
                </a:solidFill>
              </a:defRPr>
            </a:lvl1pPr>
          </a:lstStyle>
          <a:p>
            <a:r>
              <a:rPr lang="fr-FR"/>
              <a:t>2.1</a:t>
            </a:r>
          </a:p>
        </p:txBody>
      </p:sp>
      <p:pic>
        <p:nvPicPr>
          <p:cNvPr id="7" name="Image 6">
            <a:extLst>
              <a:ext uri="{FF2B5EF4-FFF2-40B4-BE49-F238E27FC236}">
                <a16:creationId xmlns:a16="http://schemas.microsoft.com/office/drawing/2014/main" id="{B627248D-1736-C848-BCC7-52A2DF5353C7}"/>
              </a:ext>
            </a:extLst>
          </p:cNvPr>
          <p:cNvPicPr>
            <a:picLocks noChangeAspect="1"/>
          </p:cNvPicPr>
          <p:nvPr/>
        </p:nvPicPr>
        <p:blipFill>
          <a:blip r:embed="rId2"/>
          <a:stretch>
            <a:fillRect/>
          </a:stretch>
        </p:blipFill>
        <p:spPr>
          <a:xfrm>
            <a:off x="5684819" y="6394387"/>
            <a:ext cx="822361" cy="257262"/>
          </a:xfrm>
          <a:prstGeom prst="rect">
            <a:avLst/>
          </a:prstGeom>
        </p:spPr>
      </p:pic>
    </p:spTree>
    <p:extLst>
      <p:ext uri="{BB962C8B-B14F-4D97-AF65-F5344CB8AC3E}">
        <p14:creationId xmlns:p14="http://schemas.microsoft.com/office/powerpoint/2010/main" val="1891199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ARTIE">
    <p:bg>
      <p:bgPr>
        <a:solidFill>
          <a:schemeClr val="tx2"/>
        </a:solidFill>
        <a:effectLst/>
      </p:bgPr>
    </p:bg>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tx2"/>
                </a:solidFill>
              </a:defRPr>
            </a:lvl1pPr>
          </a:lstStyle>
          <a:p>
            <a:fld id="{178CA135-2885-4CD2-925B-659EA4F87D78}" type="slidenum">
              <a:rPr lang="fr-FR" smtClean="0"/>
              <a:t>‹N°›</a:t>
            </a:fld>
            <a:endParaRPr lang="fr-FR"/>
          </a:p>
        </p:txBody>
      </p:sp>
      <p:sp>
        <p:nvSpPr>
          <p:cNvPr id="4" name="Espace réservé du texte 3">
            <a:extLst>
              <a:ext uri="{FF2B5EF4-FFF2-40B4-BE49-F238E27FC236}">
                <a16:creationId xmlns:a16="http://schemas.microsoft.com/office/drawing/2014/main" id="{3E006BBF-9CE7-6F40-A5A1-8CF08E6479FD}"/>
              </a:ext>
            </a:extLst>
          </p:cNvPr>
          <p:cNvSpPr>
            <a:spLocks noGrp="1"/>
          </p:cNvSpPr>
          <p:nvPr>
            <p:ph type="body" sz="quarter" idx="13"/>
          </p:nvPr>
        </p:nvSpPr>
        <p:spPr>
          <a:xfrm>
            <a:off x="819115" y="2656186"/>
            <a:ext cx="9942654" cy="3124671"/>
          </a:xfrm>
        </p:spPr>
        <p:txBody>
          <a:bodyPr/>
          <a:lstStyle>
            <a:lvl1pPr>
              <a:lnSpc>
                <a:spcPct val="100000"/>
              </a:lnSpc>
              <a:defRPr sz="3600" b="1" i="0" cap="none" baseline="0">
                <a:solidFill>
                  <a:schemeClr val="bg1"/>
                </a:solidFill>
                <a:latin typeface="Arial" panose="020B0604020202020204" pitchFamily="34" charset="0"/>
                <a:cs typeface="Arial" panose="020B0604020202020204" pitchFamily="34" charset="0"/>
              </a:defRPr>
            </a:lvl1pPr>
            <a:lvl2pPr marL="7938" indent="0">
              <a:lnSpc>
                <a:spcPct val="100000"/>
              </a:lnSpc>
              <a:spcBef>
                <a:spcPts val="0"/>
              </a:spcBef>
              <a:buNone/>
              <a:tabLst/>
              <a:defRPr sz="3000" cap="none" baseline="0">
                <a:solidFill>
                  <a:schemeClr val="bg1"/>
                </a:solidFill>
              </a:defRPr>
            </a:lvl2pPr>
          </a:lstStyle>
          <a:p>
            <a:pPr lvl="0"/>
            <a:r>
              <a:rPr lang="fr-FR"/>
              <a:t>Cliquez pour modifier les styles du texte du masque</a:t>
            </a:r>
          </a:p>
          <a:p>
            <a:pPr lvl="1"/>
            <a:r>
              <a:rPr lang="fr-FR"/>
              <a:t>Deuxième niveau</a:t>
            </a:r>
          </a:p>
        </p:txBody>
      </p:sp>
      <p:sp>
        <p:nvSpPr>
          <p:cNvPr id="2" name="Titre 1">
            <a:extLst>
              <a:ext uri="{FF2B5EF4-FFF2-40B4-BE49-F238E27FC236}">
                <a16:creationId xmlns:a16="http://schemas.microsoft.com/office/drawing/2014/main" id="{60C5D10A-DA55-7547-84A7-6EB6D2009950}"/>
              </a:ext>
            </a:extLst>
          </p:cNvPr>
          <p:cNvSpPr>
            <a:spLocks noGrp="1"/>
          </p:cNvSpPr>
          <p:nvPr>
            <p:ph type="title" hasCustomPrompt="1"/>
          </p:nvPr>
        </p:nvSpPr>
        <p:spPr>
          <a:xfrm>
            <a:off x="773101" y="566669"/>
            <a:ext cx="1602706" cy="2747434"/>
          </a:xfrm>
        </p:spPr>
        <p:txBody>
          <a:bodyPr anchor="ctr"/>
          <a:lstStyle>
            <a:lvl1pPr>
              <a:lnSpc>
                <a:spcPct val="100000"/>
              </a:lnSpc>
              <a:defRPr sz="8000">
                <a:solidFill>
                  <a:schemeClr val="bg1"/>
                </a:solidFill>
              </a:defRPr>
            </a:lvl1pPr>
          </a:lstStyle>
          <a:p>
            <a:r>
              <a:rPr lang="fr-FR"/>
              <a:t>1.</a:t>
            </a:r>
          </a:p>
        </p:txBody>
      </p:sp>
    </p:spTree>
    <p:extLst>
      <p:ext uri="{BB962C8B-B14F-4D97-AF65-F5344CB8AC3E}">
        <p14:creationId xmlns:p14="http://schemas.microsoft.com/office/powerpoint/2010/main" val="2300040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ubchapter green">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2"/>
                </a:solidFill>
              </a:defRPr>
            </a:lvl1pPr>
          </a:lstStyle>
          <a:p>
            <a:fld id="{EBF09830-2606-4E21-AE43-8DA12ED5AA2A}" type="datetime1">
              <a:rPr lang="fr-FR" smtClean="0"/>
              <a:t>08/11/2025</a:t>
            </a:fld>
            <a:endParaRPr lang="fr-FR"/>
          </a:p>
        </p:txBody>
      </p:sp>
      <p:sp>
        <p:nvSpPr>
          <p:cNvPr id="5" name="Footer Placeholder 4"/>
          <p:cNvSpPr>
            <a:spLocks noGrp="1"/>
          </p:cNvSpPr>
          <p:nvPr>
            <p:ph type="ftr" sz="quarter" idx="11"/>
          </p:nvPr>
        </p:nvSpPr>
        <p:spPr/>
        <p:txBody>
          <a:bodyPr/>
          <a:lstStyle>
            <a:lvl1pPr>
              <a:defRPr>
                <a:solidFill>
                  <a:schemeClr val="accent2"/>
                </a:solidFill>
              </a:defRPr>
            </a:lvl1pPr>
          </a:lstStyle>
          <a:p>
            <a:endParaRPr lang="fr-FR"/>
          </a:p>
        </p:txBody>
      </p:sp>
      <p:sp>
        <p:nvSpPr>
          <p:cNvPr id="21" name="Espace réservé du numéro de diapositive 27">
            <a:extLst>
              <a:ext uri="{FF2B5EF4-FFF2-40B4-BE49-F238E27FC236}">
                <a16:creationId xmlns:a16="http://schemas.microsoft.com/office/drawing/2014/main" id="{5BB64BF5-2AD5-A144-8C92-A8AAEC8C9CD2}"/>
              </a:ext>
            </a:extLst>
          </p:cNvPr>
          <p:cNvSpPr>
            <a:spLocks noGrp="1"/>
          </p:cNvSpPr>
          <p:nvPr>
            <p:ph type="sldNum" sz="quarter" idx="16"/>
          </p:nvPr>
        </p:nvSpPr>
        <p:spPr>
          <a:xfrm>
            <a:off x="11709401" y="6460067"/>
            <a:ext cx="482601" cy="190501"/>
          </a:xfrm>
          <a:solidFill>
            <a:schemeClr val="accent2"/>
          </a:solidFill>
        </p:spPr>
        <p:txBody>
          <a:bodyPr/>
          <a:lstStyle>
            <a:lvl1pPr>
              <a:defRPr>
                <a:solidFill>
                  <a:schemeClr val="bg1"/>
                </a:solidFill>
              </a:defRPr>
            </a:lvl1pPr>
          </a:lstStyle>
          <a:p>
            <a:fld id="{917C272F-FE32-E843-83C0-7ABF6FE31D10}" type="slidenum">
              <a:rPr lang="fr-FR" smtClean="0"/>
              <a:pPr/>
              <a:t>‹N°›</a:t>
            </a:fld>
            <a:endParaRPr lang="fr-FR"/>
          </a:p>
        </p:txBody>
      </p:sp>
      <p:sp>
        <p:nvSpPr>
          <p:cNvPr id="10" name="Title 1">
            <a:extLst>
              <a:ext uri="{FF2B5EF4-FFF2-40B4-BE49-F238E27FC236}">
                <a16:creationId xmlns:a16="http://schemas.microsoft.com/office/drawing/2014/main" id="{FA10281F-8E2C-C748-8244-6FCB7B0D9DFA}"/>
              </a:ext>
            </a:extLst>
          </p:cNvPr>
          <p:cNvSpPr>
            <a:spLocks noGrp="1"/>
          </p:cNvSpPr>
          <p:nvPr>
            <p:ph type="title" hasCustomPrompt="1"/>
          </p:nvPr>
        </p:nvSpPr>
        <p:spPr>
          <a:xfrm>
            <a:off x="838202" y="1217421"/>
            <a:ext cx="2316239" cy="1325563"/>
          </a:xfrm>
        </p:spPr>
        <p:txBody>
          <a:bodyPr>
            <a:noAutofit/>
          </a:bodyPr>
          <a:lstStyle>
            <a:lvl1pPr>
              <a:defRPr sz="4800" b="0">
                <a:solidFill>
                  <a:schemeClr val="accent2"/>
                </a:solidFill>
              </a:defRPr>
            </a:lvl1pPr>
          </a:lstStyle>
          <a:p>
            <a:r>
              <a:rPr lang="fr-FR"/>
              <a:t>0.0</a:t>
            </a:r>
            <a:endParaRPr lang="en-US"/>
          </a:p>
        </p:txBody>
      </p:sp>
      <p:sp>
        <p:nvSpPr>
          <p:cNvPr id="13" name="Content Placeholder 2">
            <a:extLst>
              <a:ext uri="{FF2B5EF4-FFF2-40B4-BE49-F238E27FC236}">
                <a16:creationId xmlns:a16="http://schemas.microsoft.com/office/drawing/2014/main" id="{75298752-6587-E640-9C6D-B37EEE3BA55A}"/>
              </a:ext>
            </a:extLst>
          </p:cNvPr>
          <p:cNvSpPr>
            <a:spLocks noGrp="1"/>
          </p:cNvSpPr>
          <p:nvPr>
            <p:ph idx="1" hasCustomPrompt="1"/>
          </p:nvPr>
        </p:nvSpPr>
        <p:spPr>
          <a:xfrm>
            <a:off x="838199" y="2473509"/>
            <a:ext cx="6805988" cy="3448279"/>
          </a:xfrm>
        </p:spPr>
        <p:txBody>
          <a:bodyPr>
            <a:noAutofit/>
          </a:bodyPr>
          <a:lstStyle>
            <a:lvl1pPr marL="0" indent="0">
              <a:lnSpc>
                <a:spcPts val="2800"/>
              </a:lnSpc>
              <a:spcBef>
                <a:spcPts val="0"/>
              </a:spcBef>
              <a:buNone/>
              <a:tabLst/>
              <a:defRPr sz="3200" b="1" i="0" cap="none" baseline="0">
                <a:solidFill>
                  <a:schemeClr val="accent3"/>
                </a:solidFill>
                <a:latin typeface="Arial" panose="020B0604020202020204" pitchFamily="34" charset="0"/>
                <a:cs typeface="Arial" panose="020B0604020202020204" pitchFamily="34" charset="0"/>
              </a:defRPr>
            </a:lvl1pPr>
            <a:lvl2pPr marL="0" indent="0">
              <a:lnSpc>
                <a:spcPts val="2000"/>
              </a:lnSpc>
              <a:spcBef>
                <a:spcPts val="300"/>
              </a:spcBef>
              <a:buNone/>
              <a:tabLst/>
              <a:defRPr sz="1867" b="0" i="0">
                <a:solidFill>
                  <a:schemeClr val="accent2"/>
                </a:solidFill>
                <a:latin typeface="Arial" panose="020B0604020202020204" pitchFamily="34" charset="0"/>
                <a:cs typeface="Arial" panose="020B0604020202020204" pitchFamily="34" charset="0"/>
              </a:defRPr>
            </a:lvl2pPr>
            <a:lvl3pPr marL="685783" indent="0">
              <a:buNone/>
              <a:defRPr/>
            </a:lvl3pPr>
          </a:lstStyle>
          <a:p>
            <a:pPr lvl="0"/>
            <a:r>
              <a:rPr lang="fr-FR" err="1"/>
              <a:t>Title</a:t>
            </a:r>
            <a:endParaRPr lang="fr-FR"/>
          </a:p>
          <a:p>
            <a:pPr lvl="1"/>
            <a:r>
              <a:rPr lang="fr-FR" err="1"/>
              <a:t>Subtitle</a:t>
            </a:r>
            <a:endParaRPr lang="fr-FR"/>
          </a:p>
        </p:txBody>
      </p:sp>
      <p:cxnSp>
        <p:nvCxnSpPr>
          <p:cNvPr id="14" name="Connecteur droit 13">
            <a:extLst>
              <a:ext uri="{FF2B5EF4-FFF2-40B4-BE49-F238E27FC236}">
                <a16:creationId xmlns:a16="http://schemas.microsoft.com/office/drawing/2014/main" id="{15D5C4AE-777F-49FB-94B1-339E9E75DB88}"/>
              </a:ext>
            </a:extLst>
          </p:cNvPr>
          <p:cNvCxnSpPr/>
          <p:nvPr userDrawn="1"/>
        </p:nvCxnSpPr>
        <p:spPr>
          <a:xfrm>
            <a:off x="1314588" y="6489700"/>
            <a:ext cx="0"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Espace réservé pour une image  10">
            <a:extLst>
              <a:ext uri="{FF2B5EF4-FFF2-40B4-BE49-F238E27FC236}">
                <a16:creationId xmlns:a16="http://schemas.microsoft.com/office/drawing/2014/main" id="{34C4CE79-B04B-418E-86BC-03F2515AD666}"/>
              </a:ext>
            </a:extLst>
          </p:cNvPr>
          <p:cNvSpPr>
            <a:spLocks noGrp="1" noChangeAspect="1"/>
          </p:cNvSpPr>
          <p:nvPr>
            <p:ph type="pic" sz="quarter" idx="13" hasCustomPrompt="1"/>
          </p:nvPr>
        </p:nvSpPr>
        <p:spPr>
          <a:xfrm>
            <a:off x="6688000" y="2473509"/>
            <a:ext cx="5504000" cy="2093697"/>
          </a:xfrm>
          <a:custGeom>
            <a:avLst/>
            <a:gdLst>
              <a:gd name="connsiteX0" fmla="*/ 287383 w 5447212"/>
              <a:gd name="connsiteY0" fmla="*/ 2188028 h 2762794"/>
              <a:gd name="connsiteX1" fmla="*/ 5447212 w 5447212"/>
              <a:gd name="connsiteY1" fmla="*/ 2188028 h 2762794"/>
              <a:gd name="connsiteX2" fmla="*/ 5447212 w 5447212"/>
              <a:gd name="connsiteY2" fmla="*/ 2762794 h 2762794"/>
              <a:gd name="connsiteX3" fmla="*/ 287383 w 5447212"/>
              <a:gd name="connsiteY3" fmla="*/ 2762794 h 2762794"/>
              <a:gd name="connsiteX4" fmla="*/ 0 w 5447212"/>
              <a:gd name="connsiteY4" fmla="*/ 2475411 h 2762794"/>
              <a:gd name="connsiteX5" fmla="*/ 287383 w 5447212"/>
              <a:gd name="connsiteY5" fmla="*/ 2188028 h 2762794"/>
              <a:gd name="connsiteX6" fmla="*/ 2367831 w 5447212"/>
              <a:gd name="connsiteY6" fmla="*/ 1084217 h 2762794"/>
              <a:gd name="connsiteX7" fmla="*/ 5447212 w 5447212"/>
              <a:gd name="connsiteY7" fmla="*/ 1084217 h 2762794"/>
              <a:gd name="connsiteX8" fmla="*/ 5447212 w 5447212"/>
              <a:gd name="connsiteY8" fmla="*/ 1658983 h 2762794"/>
              <a:gd name="connsiteX9" fmla="*/ 2367831 w 5447212"/>
              <a:gd name="connsiteY9" fmla="*/ 1658983 h 2762794"/>
              <a:gd name="connsiteX10" fmla="*/ 2080448 w 5447212"/>
              <a:gd name="connsiteY10" fmla="*/ 1371600 h 2762794"/>
              <a:gd name="connsiteX11" fmla="*/ 2367831 w 5447212"/>
              <a:gd name="connsiteY11" fmla="*/ 1084217 h 2762794"/>
              <a:gd name="connsiteX12" fmla="*/ 4441371 w 5447212"/>
              <a:gd name="connsiteY12" fmla="*/ 0 h 2762794"/>
              <a:gd name="connsiteX13" fmla="*/ 5447212 w 5447212"/>
              <a:gd name="connsiteY13" fmla="*/ 0 h 2762794"/>
              <a:gd name="connsiteX14" fmla="*/ 5447212 w 5447212"/>
              <a:gd name="connsiteY14" fmla="*/ 574766 h 2762794"/>
              <a:gd name="connsiteX15" fmla="*/ 4441371 w 5447212"/>
              <a:gd name="connsiteY15" fmla="*/ 574766 h 2762794"/>
              <a:gd name="connsiteX16" fmla="*/ 4153988 w 5447212"/>
              <a:gd name="connsiteY16" fmla="*/ 287383 h 2762794"/>
              <a:gd name="connsiteX17" fmla="*/ 4441371 w 5447212"/>
              <a:gd name="connsiteY17" fmla="*/ 0 h 27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7212" h="2762794">
                <a:moveTo>
                  <a:pt x="287383" y="2188028"/>
                </a:moveTo>
                <a:lnTo>
                  <a:pt x="5447212" y="2188028"/>
                </a:lnTo>
                <a:lnTo>
                  <a:pt x="5447212" y="2762794"/>
                </a:lnTo>
                <a:lnTo>
                  <a:pt x="287383" y="2762794"/>
                </a:lnTo>
                <a:cubicBezTo>
                  <a:pt x="128666" y="2762794"/>
                  <a:pt x="0" y="2634128"/>
                  <a:pt x="0" y="2475411"/>
                </a:cubicBezTo>
                <a:cubicBezTo>
                  <a:pt x="0" y="2316694"/>
                  <a:pt x="128666" y="2188028"/>
                  <a:pt x="287383" y="2188028"/>
                </a:cubicBezTo>
                <a:close/>
                <a:moveTo>
                  <a:pt x="2367831" y="1084217"/>
                </a:moveTo>
                <a:lnTo>
                  <a:pt x="5447212" y="1084217"/>
                </a:lnTo>
                <a:lnTo>
                  <a:pt x="5447212" y="1658983"/>
                </a:lnTo>
                <a:lnTo>
                  <a:pt x="2367831" y="1658983"/>
                </a:lnTo>
                <a:cubicBezTo>
                  <a:pt x="2209114" y="1658983"/>
                  <a:pt x="2080448" y="1530317"/>
                  <a:pt x="2080448" y="1371600"/>
                </a:cubicBezTo>
                <a:cubicBezTo>
                  <a:pt x="2080448" y="1212883"/>
                  <a:pt x="2209114" y="1084217"/>
                  <a:pt x="2367831" y="1084217"/>
                </a:cubicBezTo>
                <a:close/>
                <a:moveTo>
                  <a:pt x="4441371" y="0"/>
                </a:moveTo>
                <a:lnTo>
                  <a:pt x="5447212" y="0"/>
                </a:lnTo>
                <a:lnTo>
                  <a:pt x="5447212" y="574766"/>
                </a:lnTo>
                <a:lnTo>
                  <a:pt x="4441371" y="574766"/>
                </a:lnTo>
                <a:cubicBezTo>
                  <a:pt x="4282654" y="574766"/>
                  <a:pt x="4153988" y="446100"/>
                  <a:pt x="4153988" y="287383"/>
                </a:cubicBezTo>
                <a:cubicBezTo>
                  <a:pt x="4153988" y="128666"/>
                  <a:pt x="4282654" y="0"/>
                  <a:pt x="4441371" y="0"/>
                </a:cubicBezTo>
                <a:close/>
              </a:path>
            </a:pathLst>
          </a:custGeom>
          <a:solidFill>
            <a:schemeClr val="bg1">
              <a:lumMod val="85000"/>
            </a:schemeClr>
          </a:solidFill>
          <a:ln>
            <a:noFill/>
          </a:ln>
        </p:spPr>
        <p:txBody>
          <a:bodyPr wrap="square" lIns="1440000" bIns="0" anchor="ctr">
            <a:noAutofit/>
          </a:bodyPr>
          <a:lstStyle>
            <a:lvl1pPr marL="0" marR="0" indent="0" algn="ctr" defTabSz="914377" rtl="0" eaLnBrk="1" fontAlgn="auto" latinLnBrk="0" hangingPunct="1">
              <a:lnSpc>
                <a:spcPct val="100000"/>
              </a:lnSpc>
              <a:spcBef>
                <a:spcPts val="667"/>
              </a:spcBef>
              <a:spcAft>
                <a:spcPts val="0"/>
              </a:spcAft>
              <a:buClrTx/>
              <a:buSzTx/>
              <a:buFont typeface="Arial" panose="020B0604020202020204" pitchFamily="34" charset="0"/>
              <a:buNone/>
              <a:tabLst/>
              <a:defRPr sz="1333" b="0" i="0">
                <a:solidFill>
                  <a:schemeClr val="accent2"/>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ts val="2267"/>
              </a:lnSpc>
              <a:spcBef>
                <a:spcPts val="667"/>
              </a:spcBef>
              <a:spcAft>
                <a:spcPts val="0"/>
              </a:spcAft>
              <a:buClrTx/>
              <a:buSzTx/>
              <a:buFont typeface="Arial" panose="020B0604020202020204" pitchFamily="34" charset="0"/>
              <a:buNone/>
              <a:tabLst/>
              <a:defRPr/>
            </a:pPr>
            <a:r>
              <a:rPr lang="en-GB" noProof="0"/>
              <a:t>Select the icon to insert a picture</a:t>
            </a:r>
            <a:endParaRPr lang="fr-FR"/>
          </a:p>
        </p:txBody>
      </p:sp>
      <p:pic>
        <p:nvPicPr>
          <p:cNvPr id="12" name="Image 11">
            <a:extLst>
              <a:ext uri="{FF2B5EF4-FFF2-40B4-BE49-F238E27FC236}">
                <a16:creationId xmlns:a16="http://schemas.microsoft.com/office/drawing/2014/main" id="{494BE6D1-244F-44FA-ACEF-5F69F1A282DB}"/>
              </a:ext>
            </a:extLst>
          </p:cNvPr>
          <p:cNvPicPr>
            <a:picLocks noChangeAspect="1"/>
          </p:cNvPicPr>
          <p:nvPr userDrawn="1"/>
        </p:nvPicPr>
        <p:blipFill>
          <a:blip r:embed="rId2"/>
          <a:stretch>
            <a:fillRect/>
          </a:stretch>
        </p:blipFill>
        <p:spPr>
          <a:xfrm>
            <a:off x="5542637" y="6406913"/>
            <a:ext cx="1106729" cy="264000"/>
          </a:xfrm>
          <a:prstGeom prst="rect">
            <a:avLst/>
          </a:prstGeom>
        </p:spPr>
      </p:pic>
    </p:spTree>
    <p:extLst>
      <p:ext uri="{BB962C8B-B14F-4D97-AF65-F5344CB8AC3E}">
        <p14:creationId xmlns:p14="http://schemas.microsoft.com/office/powerpoint/2010/main" val="98469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83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D84EF5-8045-6AD7-884A-0B398F940FC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D14E3CC-B8E8-B2C2-69DA-0E7D1892E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7FAB714-89DB-2BA9-008F-C2398440E097}"/>
              </a:ext>
            </a:extLst>
          </p:cNvPr>
          <p:cNvSpPr>
            <a:spLocks noGrp="1"/>
          </p:cNvSpPr>
          <p:nvPr>
            <p:ph type="dt" sz="half" idx="10"/>
          </p:nvPr>
        </p:nvSpPr>
        <p:spPr/>
        <p:txBody>
          <a:bodyPr/>
          <a:lstStyle/>
          <a:p>
            <a:fld id="{0C11C1C7-ABEC-4722-9F06-8305D599029F}" type="datetimeFigureOut">
              <a:rPr lang="fr-FR" smtClean="0"/>
              <a:t>08/11/2025</a:t>
            </a:fld>
            <a:endParaRPr lang="fr-FR"/>
          </a:p>
        </p:txBody>
      </p:sp>
      <p:sp>
        <p:nvSpPr>
          <p:cNvPr id="5" name="Espace réservé du pied de page 4">
            <a:extLst>
              <a:ext uri="{FF2B5EF4-FFF2-40B4-BE49-F238E27FC236}">
                <a16:creationId xmlns:a16="http://schemas.microsoft.com/office/drawing/2014/main" id="{A2C2C556-37FA-7B7A-34C0-9ABBE57FDB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4DE61E-EE35-809E-7876-868FB6100F00}"/>
              </a:ext>
            </a:extLst>
          </p:cNvPr>
          <p:cNvSpPr>
            <a:spLocks noGrp="1"/>
          </p:cNvSpPr>
          <p:nvPr>
            <p:ph type="sldNum" sz="quarter" idx="12"/>
          </p:nvPr>
        </p:nvSpPr>
        <p:spPr/>
        <p:txBody>
          <a:bodyPr/>
          <a:lstStyle/>
          <a:p>
            <a:fld id="{FF147DA2-A1D6-4C4D-A3EA-F156A51132D3}" type="slidenum">
              <a:rPr lang="fr-FR" smtClean="0"/>
              <a:t>‹N°›</a:t>
            </a:fld>
            <a:endParaRPr lang="fr-FR"/>
          </a:p>
        </p:txBody>
      </p:sp>
    </p:spTree>
    <p:extLst>
      <p:ext uri="{BB962C8B-B14F-4D97-AF65-F5344CB8AC3E}">
        <p14:creationId xmlns:p14="http://schemas.microsoft.com/office/powerpoint/2010/main" val="53822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u texte 9"/>
          <p:cNvSpPr>
            <a:spLocks noGrp="1"/>
          </p:cNvSpPr>
          <p:nvPr>
            <p:ph type="body" sz="quarter" idx="14" hasCustomPrompt="1"/>
          </p:nvPr>
        </p:nvSpPr>
        <p:spPr bwMode="gray">
          <a:xfrm>
            <a:off x="478369" y="1701803"/>
            <a:ext cx="1056216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1" name="Espace réservé de la date 10"/>
          <p:cNvSpPr>
            <a:spLocks noGrp="1"/>
          </p:cNvSpPr>
          <p:nvPr>
            <p:ph type="dt" sz="half" idx="15"/>
          </p:nvPr>
        </p:nvSpPr>
        <p:spPr bwMode="gray"/>
        <p:txBody>
          <a:bodyPr/>
          <a:lstStyle/>
          <a:p>
            <a:fld id="{4B30EC4C-15C2-47AD-8611-A91445618F71}" type="datetime1">
              <a:rPr lang="fr-FR" altLang="fr-FR" noProof="0" smtClean="0"/>
              <a:t>08/11/2025</a:t>
            </a:fld>
            <a:endParaRPr lang="en-GB" altLang="fr-FR" noProof="0"/>
          </a:p>
        </p:txBody>
      </p:sp>
      <p:sp>
        <p:nvSpPr>
          <p:cNvPr id="12" name="Espace réservé du pied de page 11"/>
          <p:cNvSpPr>
            <a:spLocks noGrp="1"/>
          </p:cNvSpPr>
          <p:nvPr>
            <p:ph type="ftr" sz="quarter" idx="16"/>
          </p:nvPr>
        </p:nvSpPr>
        <p:spPr bwMode="gray"/>
        <p:txBody>
          <a:bodyPr/>
          <a:lstStyle/>
          <a:p>
            <a:endParaRPr lang="en-GB" altLang="fr-FR" noProof="0"/>
          </a:p>
        </p:txBody>
      </p:sp>
      <p:sp>
        <p:nvSpPr>
          <p:cNvPr id="13" name="Espace réservé du numéro de diapositive 12"/>
          <p:cNvSpPr>
            <a:spLocks noGrp="1"/>
          </p:cNvSpPr>
          <p:nvPr>
            <p:ph type="sldNum" sz="quarter" idx="17"/>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4193315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s 2 columns">
    <p:spTree>
      <p:nvGrpSpPr>
        <p:cNvPr id="1" name=""/>
        <p:cNvGrpSpPr/>
        <p:nvPr/>
      </p:nvGrpSpPr>
      <p:grpSpPr>
        <a:xfrm>
          <a:off x="0" y="0"/>
          <a:ext cx="0" cy="0"/>
          <a:chOff x="0" y="0"/>
          <a:chExt cx="0" cy="0"/>
        </a:xfrm>
      </p:grpSpPr>
      <p:sp>
        <p:nvSpPr>
          <p:cNvPr id="9" name="Espace réservé du texte 7"/>
          <p:cNvSpPr>
            <a:spLocks noGrp="1"/>
          </p:cNvSpPr>
          <p:nvPr>
            <p:ph type="body" sz="quarter" idx="14"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2" name="Espace réservé du texte 9"/>
          <p:cNvSpPr>
            <a:spLocks noGrp="1"/>
          </p:cNvSpPr>
          <p:nvPr>
            <p:ph type="body" sz="quarter" idx="15" hasCustomPrompt="1"/>
          </p:nvPr>
        </p:nvSpPr>
        <p:spPr bwMode="gray">
          <a:xfrm>
            <a:off x="478368" y="1701803"/>
            <a:ext cx="5233917"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13" name="Espace réservé du texte 9"/>
          <p:cNvSpPr>
            <a:spLocks noGrp="1"/>
          </p:cNvSpPr>
          <p:nvPr>
            <p:ph type="body" sz="quarter" idx="16" hasCustomPrompt="1"/>
          </p:nvPr>
        </p:nvSpPr>
        <p:spPr bwMode="gray">
          <a:xfrm>
            <a:off x="5805964" y="1701803"/>
            <a:ext cx="5234573" cy="4319588"/>
          </a:xfrm>
        </p:spPr>
        <p:txBody>
          <a:bodyPr/>
          <a:lstStyle>
            <a:lvl1pPr marL="959736" indent="-959736">
              <a:lnSpc>
                <a:spcPct val="100000"/>
              </a:lnSpc>
              <a:spcBef>
                <a:spcPts val="3732"/>
              </a:spcBef>
              <a:spcAft>
                <a:spcPts val="480"/>
              </a:spcAft>
              <a:tabLst>
                <a:tab pos="839770" algn="r"/>
                <a:tab pos="959736" algn="l"/>
              </a:tabLst>
              <a:defRPr sz="1600">
                <a:solidFill>
                  <a:schemeClr val="accent6"/>
                </a:solidFill>
              </a:defRPr>
            </a:lvl1pPr>
            <a:lvl2pPr marL="959736" indent="-959736">
              <a:lnSpc>
                <a:spcPct val="100000"/>
              </a:lnSpc>
              <a:tabLst>
                <a:tab pos="839770" algn="r"/>
                <a:tab pos="959736" algn="l"/>
              </a:tabLst>
              <a:defRPr sz="1333"/>
            </a:lvl2pPr>
          </a:lstStyle>
          <a:p>
            <a:pPr lvl="0"/>
            <a:r>
              <a:rPr lang="en-GB" noProof="0"/>
              <a:t>Text level 1</a:t>
            </a:r>
          </a:p>
          <a:p>
            <a:pPr lvl="1"/>
            <a:r>
              <a:rPr lang="en-GB" noProof="0"/>
              <a:t>Text level 2</a:t>
            </a:r>
          </a:p>
        </p:txBody>
      </p:sp>
      <p:sp>
        <p:nvSpPr>
          <p:cNvPr id="3" name="Espace réservé de la date 2"/>
          <p:cNvSpPr>
            <a:spLocks noGrp="1"/>
          </p:cNvSpPr>
          <p:nvPr>
            <p:ph type="dt" sz="half" idx="17"/>
          </p:nvPr>
        </p:nvSpPr>
        <p:spPr bwMode="gray"/>
        <p:txBody>
          <a:bodyPr/>
          <a:lstStyle/>
          <a:p>
            <a:fld id="{B50AB23E-793D-4755-B6E3-4202FDBDE3A1}" type="datetime1">
              <a:rPr lang="fr-FR" altLang="fr-FR" noProof="0" smtClean="0"/>
              <a:t>08/11/2025</a:t>
            </a:fld>
            <a:endParaRPr lang="en-GB" altLang="fr-FR" noProof="0"/>
          </a:p>
        </p:txBody>
      </p:sp>
      <p:sp>
        <p:nvSpPr>
          <p:cNvPr id="14" name="Espace réservé du pied de page 13"/>
          <p:cNvSpPr>
            <a:spLocks noGrp="1"/>
          </p:cNvSpPr>
          <p:nvPr>
            <p:ph type="ftr" sz="quarter" idx="18"/>
          </p:nvPr>
        </p:nvSpPr>
        <p:spPr bwMode="gray"/>
        <p:txBody>
          <a:bodyPr/>
          <a:lstStyle/>
          <a:p>
            <a:endParaRPr lang="en-GB" altLang="fr-FR" noProof="0"/>
          </a:p>
        </p:txBody>
      </p:sp>
      <p:sp>
        <p:nvSpPr>
          <p:cNvPr id="15" name="Espace réservé du numéro de diapositive 14"/>
          <p:cNvSpPr>
            <a:spLocks noGrp="1"/>
          </p:cNvSpPr>
          <p:nvPr>
            <p:ph type="sldNum" sz="quarter" idx="19"/>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2817673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7C79415B-97B5-4423-9ABB-2B1B4BF319ED}"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39514014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3AF73B69-BF76-4FC6-8A5A-D32AF41CA100}"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contenu 2"/>
          <p:cNvSpPr>
            <a:spLocks noGrp="1"/>
          </p:cNvSpPr>
          <p:nvPr>
            <p:ph idx="19" hasCustomPrompt="1"/>
          </p:nvPr>
        </p:nvSpPr>
        <p:spPr bwMode="gray">
          <a:xfrm>
            <a:off x="6240533" y="1701803"/>
            <a:ext cx="4800000" cy="43195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Tree>
    <p:extLst>
      <p:ext uri="{BB962C8B-B14F-4D97-AF65-F5344CB8AC3E}">
        <p14:creationId xmlns:p14="http://schemas.microsoft.com/office/powerpoint/2010/main" val="2964092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and illustrat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3"/>
            <a:ext cx="4368000" cy="4320116"/>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2FC5F1EE-8194-49F7-85B8-31065311FEAD}"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5761575" y="1267892"/>
            <a:ext cx="5278967" cy="4754033"/>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345902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nd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84" y="1701806"/>
            <a:ext cx="4368000" cy="4320065"/>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1B2CEDEF-D07E-4929-B95D-180029412956}"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6096000" y="1267885"/>
            <a:ext cx="6096000"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Tree>
    <p:extLst>
      <p:ext uri="{BB962C8B-B14F-4D97-AF65-F5344CB8AC3E}">
        <p14:creationId xmlns:p14="http://schemas.microsoft.com/office/powerpoint/2010/main" val="105130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texte 1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a:lstStyle>
            <a:lvl1pPr>
              <a:defRPr cap="none" baseline="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10" name="Connecteur droit 9">
            <a:extLst>
              <a:ext uri="{FF2B5EF4-FFF2-40B4-BE49-F238E27FC236}">
                <a16:creationId xmlns:a16="http://schemas.microsoft.com/office/drawing/2014/main" id="{880C6AFD-A7CD-0141-BCF8-28D2C3FD2900}"/>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912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large picture">
    <p:spTree>
      <p:nvGrpSpPr>
        <p:cNvPr id="1" name=""/>
        <p:cNvGrpSpPr/>
        <p:nvPr/>
      </p:nvGrpSpPr>
      <p:grpSpPr>
        <a:xfrm>
          <a:off x="0" y="0"/>
          <a:ext cx="0" cy="0"/>
          <a:chOff x="0" y="0"/>
          <a:chExt cx="0" cy="0"/>
        </a:xfrm>
      </p:grpSpPr>
      <p:sp>
        <p:nvSpPr>
          <p:cNvPr id="10" name="Espace réservé de la date 9"/>
          <p:cNvSpPr>
            <a:spLocks noGrp="1"/>
          </p:cNvSpPr>
          <p:nvPr>
            <p:ph type="dt" sz="half" idx="16"/>
          </p:nvPr>
        </p:nvSpPr>
        <p:spPr bwMode="gray"/>
        <p:txBody>
          <a:bodyPr/>
          <a:lstStyle/>
          <a:p>
            <a:fld id="{6FCF3E5C-B565-4F19-9288-60B4FA107067}"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pour une image  3"/>
          <p:cNvSpPr>
            <a:spLocks noGrp="1"/>
          </p:cNvSpPr>
          <p:nvPr>
            <p:ph type="pic" sz="quarter" idx="19" hasCustomPrompt="1"/>
          </p:nvPr>
        </p:nvSpPr>
        <p:spPr bwMode="gray">
          <a:xfrm>
            <a:off x="478371" y="1267885"/>
            <a:ext cx="11713633" cy="4754032"/>
          </a:xfrm>
        </p:spPr>
        <p:txBody>
          <a:bodyPr tIns="791802" anchor="ctr" anchorCtr="0"/>
          <a:lstStyle>
            <a:lvl1pPr algn="ctr">
              <a:defRPr sz="2000" b="0"/>
            </a:lvl1pPr>
          </a:lstStyle>
          <a:p>
            <a:r>
              <a:rPr lang="en-GB" noProof="0"/>
              <a:t>Select the icon to insert a picture</a:t>
            </a:r>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7" name="Espace réservé du texte 12"/>
          <p:cNvSpPr>
            <a:spLocks noGrp="1"/>
          </p:cNvSpPr>
          <p:nvPr>
            <p:ph type="body" sz="quarter" idx="20" hasCustomPrompt="1"/>
          </p:nvPr>
        </p:nvSpPr>
        <p:spPr bwMode="gray">
          <a:xfrm>
            <a:off x="1344000" y="2206807"/>
            <a:ext cx="2016000" cy="2863879"/>
          </a:xfrm>
          <a:custGeom>
            <a:avLst/>
            <a:gdLst>
              <a:gd name="connsiteX0" fmla="*/ 950932 w 1900276"/>
              <a:gd name="connsiteY0" fmla="*/ 13 h 2863878"/>
              <a:gd name="connsiteX1" fmla="*/ 1900257 w 1900276"/>
              <a:gd name="connsiteY1" fmla="*/ 1901837 h 2863878"/>
              <a:gd name="connsiteX2" fmla="*/ 950932 w 1900276"/>
              <a:gd name="connsiteY2" fmla="*/ 2863862 h 2863878"/>
              <a:gd name="connsiteX3" fmla="*/ 20 w 1900276"/>
              <a:gd name="connsiteY3" fmla="*/ 1901837 h 2863878"/>
              <a:gd name="connsiteX4" fmla="*/ 950932 w 1900276"/>
              <a:gd name="connsiteY4" fmla="*/ 13 h 286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76" h="2863878">
                <a:moveTo>
                  <a:pt x="950932" y="13"/>
                </a:moveTo>
                <a:cubicBezTo>
                  <a:pt x="950932" y="4775"/>
                  <a:pt x="1897082" y="1339862"/>
                  <a:pt x="1900257" y="1901837"/>
                </a:cubicBezTo>
                <a:cubicBezTo>
                  <a:pt x="1903432" y="2401900"/>
                  <a:pt x="1516082" y="2867037"/>
                  <a:pt x="950932" y="2863862"/>
                </a:cubicBezTo>
                <a:cubicBezTo>
                  <a:pt x="382608" y="2860687"/>
                  <a:pt x="-3155" y="2392375"/>
                  <a:pt x="20" y="1901837"/>
                </a:cubicBezTo>
                <a:cubicBezTo>
                  <a:pt x="7958" y="1344625"/>
                  <a:pt x="949345" y="-4750"/>
                  <a:pt x="950932" y="13"/>
                </a:cubicBezTo>
                <a:close/>
              </a:path>
            </a:pathLst>
          </a:custGeom>
          <a:solidFill>
            <a:schemeClr val="accent6"/>
          </a:solidFill>
        </p:spPr>
        <p:txBody>
          <a:bodyPr wrap="square" bIns="71982" anchor="ctr" anchorCtr="0">
            <a:noAutofit/>
          </a:bodyPr>
          <a:lstStyle>
            <a:lvl1pPr algn="ctr">
              <a:lnSpc>
                <a:spcPct val="90000"/>
              </a:lnSpc>
              <a:spcBef>
                <a:spcPts val="0"/>
              </a:spcBef>
              <a:defRPr sz="4000">
                <a:solidFill>
                  <a:schemeClr val="bg1"/>
                </a:solidFill>
              </a:defRPr>
            </a:lvl1pPr>
            <a:lvl2pPr algn="ctr">
              <a:lnSpc>
                <a:spcPct val="90000"/>
              </a:lnSpc>
              <a:defRPr sz="2000">
                <a:solidFill>
                  <a:schemeClr val="bg1"/>
                </a:solidFill>
              </a:defRPr>
            </a:lvl2pPr>
          </a:lstStyle>
          <a:p>
            <a:pPr lvl="0"/>
            <a:r>
              <a:rPr lang="en-GB" noProof="0"/>
              <a:t>Text level 1</a:t>
            </a:r>
          </a:p>
          <a:p>
            <a:pPr lvl="1"/>
            <a:r>
              <a:rPr lang="en-GB" noProof="0"/>
              <a:t>Text level 2</a:t>
            </a:r>
          </a:p>
        </p:txBody>
      </p:sp>
    </p:spTree>
    <p:extLst>
      <p:ext uri="{BB962C8B-B14F-4D97-AF65-F5344CB8AC3E}">
        <p14:creationId xmlns:p14="http://schemas.microsoft.com/office/powerpoint/2010/main" val="13429955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CA854569-3622-4CF3-A0B5-7F7CC67712E4}"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3" name="Espace réservé du texte 3"/>
          <p:cNvSpPr>
            <a:spLocks noGrp="1"/>
          </p:cNvSpPr>
          <p:nvPr>
            <p:ph type="body" sz="quarter" idx="20" hasCustomPrompt="1"/>
          </p:nvPr>
        </p:nvSpPr>
        <p:spPr bwMode="gray">
          <a:xfrm>
            <a:off x="4584000"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5" name="Espace réservé pour une image  3"/>
          <p:cNvSpPr>
            <a:spLocks noGrp="1"/>
          </p:cNvSpPr>
          <p:nvPr>
            <p:ph type="pic" sz="quarter" idx="22" hasCustomPrompt="1"/>
          </p:nvPr>
        </p:nvSpPr>
        <p:spPr bwMode="gray">
          <a:xfrm>
            <a:off x="478367" y="2515205"/>
            <a:ext cx="3744000" cy="3503431"/>
          </a:xfrm>
        </p:spPr>
        <p:txBody>
          <a:bodyPr tIns="791802" anchor="ctr" anchorCtr="0"/>
          <a:lstStyle>
            <a:lvl1pPr algn="ctr">
              <a:defRPr sz="2000" b="0"/>
            </a:lvl1pPr>
          </a:lstStyle>
          <a:p>
            <a:r>
              <a:rPr lang="en-GB" noProof="0"/>
              <a:t>Select the icon to insert a picture</a:t>
            </a:r>
          </a:p>
        </p:txBody>
      </p:sp>
      <p:sp>
        <p:nvSpPr>
          <p:cNvPr id="16" name="Espace réservé pour une image  3"/>
          <p:cNvSpPr>
            <a:spLocks noGrp="1"/>
          </p:cNvSpPr>
          <p:nvPr>
            <p:ph type="pic" sz="quarter" idx="23" hasCustomPrompt="1"/>
          </p:nvPr>
        </p:nvSpPr>
        <p:spPr bwMode="gray">
          <a:xfrm>
            <a:off x="4464433" y="2516906"/>
            <a:ext cx="3744000" cy="3503431"/>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5205"/>
            <a:ext cx="3744000" cy="3503431"/>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491097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8" name="Espace réservé du texte 7"/>
          <p:cNvSpPr>
            <a:spLocks noGrp="1"/>
          </p:cNvSpPr>
          <p:nvPr>
            <p:ph type="body" sz="quarter" idx="13" hasCustomPrompt="1"/>
          </p:nvPr>
        </p:nvSpPr>
        <p:spPr bwMode="gray">
          <a:xfrm>
            <a:off x="478375" y="452972"/>
            <a:ext cx="10801351"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8FDCE24E-FD1B-43AD-984E-B9EF82118557}"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exte 3"/>
          <p:cNvSpPr>
            <a:spLocks noGrp="1"/>
          </p:cNvSpPr>
          <p:nvPr>
            <p:ph type="body" sz="quarter" idx="19" hasCustomPrompt="1"/>
          </p:nvPr>
        </p:nvSpPr>
        <p:spPr bwMode="gray">
          <a:xfrm>
            <a:off x="912284" y="1702763"/>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4" name="Espace réservé du texte 3"/>
          <p:cNvSpPr>
            <a:spLocks noGrp="1"/>
          </p:cNvSpPr>
          <p:nvPr>
            <p:ph type="body" sz="quarter" idx="21" hasCustomPrompt="1"/>
          </p:nvPr>
        </p:nvSpPr>
        <p:spPr bwMode="gray">
          <a:xfrm>
            <a:off x="8716800" y="1701800"/>
            <a:ext cx="3024000" cy="816000"/>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16" name="Espace réservé pour une image  3"/>
          <p:cNvSpPr>
            <a:spLocks noGrp="1"/>
          </p:cNvSpPr>
          <p:nvPr>
            <p:ph type="pic" sz="quarter" idx="23" hasCustomPrompt="1"/>
          </p:nvPr>
        </p:nvSpPr>
        <p:spPr bwMode="gray">
          <a:xfrm>
            <a:off x="478369" y="2515313"/>
            <a:ext cx="7730067" cy="3505019"/>
          </a:xfrm>
        </p:spPr>
        <p:txBody>
          <a:bodyPr tIns="791802" anchor="ctr" anchorCtr="0"/>
          <a:lstStyle>
            <a:lvl1pPr algn="ctr">
              <a:defRPr sz="2000" b="0"/>
            </a:lvl1pPr>
          </a:lstStyle>
          <a:p>
            <a:r>
              <a:rPr lang="en-GB" noProof="0"/>
              <a:t>Select the icon to insert a picture</a:t>
            </a:r>
          </a:p>
        </p:txBody>
      </p:sp>
      <p:sp>
        <p:nvSpPr>
          <p:cNvPr id="17" name="Espace réservé pour une image  3"/>
          <p:cNvSpPr>
            <a:spLocks noGrp="1"/>
          </p:cNvSpPr>
          <p:nvPr>
            <p:ph type="pic" sz="quarter" idx="24" hasCustomPrompt="1"/>
          </p:nvPr>
        </p:nvSpPr>
        <p:spPr bwMode="gray">
          <a:xfrm>
            <a:off x="8448000" y="2516899"/>
            <a:ext cx="3744000" cy="3505019"/>
          </a:xfrm>
        </p:spPr>
        <p:txBody>
          <a:bodyPr tIns="791802" anchor="ctr" anchorCtr="0"/>
          <a:lstStyle>
            <a:lvl1pPr algn="ctr">
              <a:defRPr sz="2000" b="0"/>
            </a:lvl1pPr>
          </a:lstStyle>
          <a:p>
            <a:r>
              <a:rPr lang="en-GB" noProof="0"/>
              <a:t>Select the icon to insert a picture</a:t>
            </a:r>
          </a:p>
        </p:txBody>
      </p:sp>
    </p:spTree>
    <p:extLst>
      <p:ext uri="{BB962C8B-B14F-4D97-AF65-F5344CB8AC3E}">
        <p14:creationId xmlns:p14="http://schemas.microsoft.com/office/powerpoint/2010/main" val="1318569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harts_BG_1">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75" y="452968"/>
            <a:ext cx="10801351"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37492342-1EE7-4EDA-98D5-5C7F71D18D54}"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3987245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harts_BG_2">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F9D8CFF6-1385-4FF1-864E-6B40E2F4DEB6}"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912284"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912284"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912284"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4656000"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4656000"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4656000"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20" name="Espace réservé du texte 3"/>
          <p:cNvSpPr>
            <a:spLocks noGrp="1"/>
          </p:cNvSpPr>
          <p:nvPr>
            <p:ph type="body" sz="quarter" idx="25" hasCustomPrompt="1"/>
          </p:nvPr>
        </p:nvSpPr>
        <p:spPr bwMode="gray">
          <a:xfrm>
            <a:off x="8399717" y="4654800"/>
            <a:ext cx="2880000" cy="1296000"/>
          </a:xfrm>
        </p:spPr>
        <p:txBody>
          <a:bodyPr lIns="431892"/>
          <a:lstStyle>
            <a:lvl1pPr>
              <a:lnSpc>
                <a:spcPct val="114000"/>
              </a:lnSpc>
              <a:spcBef>
                <a:spcPts val="0"/>
              </a:spcBef>
              <a:defRPr sz="1067" b="0">
                <a:solidFill>
                  <a:schemeClr val="bg1"/>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21" name="Espace réservé du graphique 4"/>
          <p:cNvSpPr>
            <a:spLocks noGrp="1"/>
          </p:cNvSpPr>
          <p:nvPr>
            <p:ph type="chart" sz="quarter" idx="26" hasCustomPrompt="1"/>
          </p:nvPr>
        </p:nvSpPr>
        <p:spPr bwMode="gray">
          <a:xfrm>
            <a:off x="8399717" y="2160000"/>
            <a:ext cx="2880000" cy="2304000"/>
          </a:xfrm>
        </p:spPr>
        <p:txBody>
          <a:bodyPr tIns="899776" anchor="ctr" anchorCtr="0"/>
          <a:lstStyle>
            <a:lvl1pPr algn="ctr">
              <a:defRPr sz="2000" b="0">
                <a:solidFill>
                  <a:schemeClr val="bg1"/>
                </a:solidFill>
              </a:defRPr>
            </a:lvl1pPr>
          </a:lstStyle>
          <a:p>
            <a:r>
              <a:rPr lang="en-GB" noProof="0"/>
              <a:t>Select the icon to insert a chart</a:t>
            </a:r>
          </a:p>
        </p:txBody>
      </p:sp>
      <p:sp>
        <p:nvSpPr>
          <p:cNvPr id="22" name="Espace réservé du texte 3"/>
          <p:cNvSpPr>
            <a:spLocks noGrp="1"/>
          </p:cNvSpPr>
          <p:nvPr>
            <p:ph type="body" sz="quarter" idx="27" hasCustomPrompt="1"/>
          </p:nvPr>
        </p:nvSpPr>
        <p:spPr bwMode="gray">
          <a:xfrm>
            <a:off x="8399717" y="1680001"/>
            <a:ext cx="2880000" cy="360000"/>
          </a:xfrm>
        </p:spPr>
        <p:txBody>
          <a:bodyPr lIns="431892"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Tree>
    <p:extLst>
      <p:ext uri="{BB962C8B-B14F-4D97-AF65-F5344CB8AC3E}">
        <p14:creationId xmlns:p14="http://schemas.microsoft.com/office/powerpoint/2010/main" val="4104185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harts_BG_3">
    <p:spTree>
      <p:nvGrpSpPr>
        <p:cNvPr id="1" name=""/>
        <p:cNvGrpSpPr/>
        <p:nvPr/>
      </p:nvGrpSpPr>
      <p:grpSpPr>
        <a:xfrm>
          <a:off x="0" y="0"/>
          <a:ext cx="0" cy="0"/>
          <a:chOff x="0" y="0"/>
          <a:chExt cx="0" cy="0"/>
        </a:xfrm>
      </p:grpSpPr>
      <p:sp>
        <p:nvSpPr>
          <p:cNvPr id="2" name="Rectangle 1"/>
          <p:cNvSpPr/>
          <p:nvPr userDrawn="1"/>
        </p:nvSpPr>
        <p:spPr bwMode="gray">
          <a:xfrm>
            <a:off x="0" y="1267883"/>
            <a:ext cx="12192000" cy="4754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583F0023-7A0E-43C6-910B-CDC9D1517420}"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6"/>
                </a:solidFill>
              </a:defRPr>
            </a:lvl1pPr>
            <a:lvl2pPr>
              <a:lnSpc>
                <a:spcPct val="114000"/>
              </a:lnSpc>
              <a:defRPr sz="1067"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accent5"/>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18388683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harts_BG_4">
    <p:spTree>
      <p:nvGrpSpPr>
        <p:cNvPr id="1" name=""/>
        <p:cNvGrpSpPr/>
        <p:nvPr/>
      </p:nvGrpSpPr>
      <p:grpSpPr>
        <a:xfrm>
          <a:off x="0" y="0"/>
          <a:ext cx="0" cy="0"/>
          <a:chOff x="0" y="0"/>
          <a:chExt cx="0" cy="0"/>
        </a:xfrm>
      </p:grpSpPr>
      <p:sp>
        <p:nvSpPr>
          <p:cNvPr id="2" name="Rectangle 1"/>
          <p:cNvSpPr/>
          <p:nvPr userDrawn="1"/>
        </p:nvSpPr>
        <p:spPr bwMode="gray">
          <a:xfrm>
            <a:off x="0" y="1267885"/>
            <a:ext cx="12192000" cy="47535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8" name="Espace réservé du texte 7"/>
          <p:cNvSpPr>
            <a:spLocks noGrp="1"/>
          </p:cNvSpPr>
          <p:nvPr>
            <p:ph type="body" sz="quarter" idx="13" hasCustomPrompt="1"/>
          </p:nvPr>
        </p:nvSpPr>
        <p:spPr bwMode="gray">
          <a:xfrm>
            <a:off x="478369" y="452968"/>
            <a:ext cx="10562167" cy="814917"/>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10" name="Espace réservé de la date 9"/>
          <p:cNvSpPr>
            <a:spLocks noGrp="1"/>
          </p:cNvSpPr>
          <p:nvPr>
            <p:ph type="dt" sz="half" idx="16"/>
          </p:nvPr>
        </p:nvSpPr>
        <p:spPr bwMode="gray"/>
        <p:txBody>
          <a:bodyPr/>
          <a:lstStyle/>
          <a:p>
            <a:fld id="{243922A7-5DB0-4BA3-893D-54BF50323ACC}"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13" name="Espace réservé du texte 3"/>
          <p:cNvSpPr>
            <a:spLocks noGrp="1"/>
          </p:cNvSpPr>
          <p:nvPr>
            <p:ph type="body" sz="quarter" idx="20" hasCustomPrompt="1"/>
          </p:nvPr>
        </p:nvSpPr>
        <p:spPr bwMode="gray">
          <a:xfrm>
            <a:off x="1824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5" name="Espace réservé du graphique 4"/>
          <p:cNvSpPr>
            <a:spLocks noGrp="1"/>
          </p:cNvSpPr>
          <p:nvPr>
            <p:ph type="chart" sz="quarter" idx="21" hasCustomPrompt="1"/>
          </p:nvPr>
        </p:nvSpPr>
        <p:spPr bwMode="gray">
          <a:xfrm>
            <a:off x="1248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4" name="Espace réservé du texte 3"/>
          <p:cNvSpPr>
            <a:spLocks noGrp="1"/>
          </p:cNvSpPr>
          <p:nvPr>
            <p:ph type="body" sz="quarter" idx="19" hasCustomPrompt="1"/>
          </p:nvPr>
        </p:nvSpPr>
        <p:spPr bwMode="gray">
          <a:xfrm>
            <a:off x="1824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5" name="Espace réservé du texte 3"/>
          <p:cNvSpPr>
            <a:spLocks noGrp="1"/>
          </p:cNvSpPr>
          <p:nvPr>
            <p:ph type="body" sz="quarter" idx="22" hasCustomPrompt="1"/>
          </p:nvPr>
        </p:nvSpPr>
        <p:spPr bwMode="gray">
          <a:xfrm>
            <a:off x="6672000" y="4654800"/>
            <a:ext cx="3840000" cy="1296000"/>
          </a:xfrm>
        </p:spPr>
        <p:txBody>
          <a:bodyPr/>
          <a:lstStyle>
            <a:lvl1pPr>
              <a:lnSpc>
                <a:spcPct val="114000"/>
              </a:lnSpc>
              <a:spcBef>
                <a:spcPts val="0"/>
              </a:spcBef>
              <a:defRPr sz="1067" b="0">
                <a:solidFill>
                  <a:schemeClr val="accent5"/>
                </a:solidFill>
              </a:defRPr>
            </a:lvl1pPr>
            <a:lvl2pPr>
              <a:lnSpc>
                <a:spcPct val="114000"/>
              </a:lnSpc>
              <a:defRPr sz="1067"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 level 1</a:t>
            </a:r>
          </a:p>
          <a:p>
            <a:pPr lvl="1"/>
            <a:r>
              <a:rPr lang="en-GB" noProof="0"/>
              <a:t>Text level 2</a:t>
            </a:r>
          </a:p>
        </p:txBody>
      </p:sp>
      <p:sp>
        <p:nvSpPr>
          <p:cNvPr id="18" name="Espace réservé du graphique 4"/>
          <p:cNvSpPr>
            <a:spLocks noGrp="1"/>
          </p:cNvSpPr>
          <p:nvPr>
            <p:ph type="chart" sz="quarter" idx="23" hasCustomPrompt="1"/>
          </p:nvPr>
        </p:nvSpPr>
        <p:spPr bwMode="gray">
          <a:xfrm>
            <a:off x="6096000" y="2112000"/>
            <a:ext cx="3840000" cy="2496000"/>
          </a:xfrm>
        </p:spPr>
        <p:txBody>
          <a:bodyPr tIns="611848" anchor="ctr" anchorCtr="0"/>
          <a:lstStyle>
            <a:lvl1pPr algn="ctr">
              <a:defRPr sz="2000" b="0">
                <a:solidFill>
                  <a:schemeClr val="bg1"/>
                </a:solidFill>
              </a:defRPr>
            </a:lvl1pPr>
          </a:lstStyle>
          <a:p>
            <a:r>
              <a:rPr lang="en-GB" noProof="0"/>
              <a:t>Select the icon to insert a chart</a:t>
            </a:r>
          </a:p>
        </p:txBody>
      </p:sp>
      <p:sp>
        <p:nvSpPr>
          <p:cNvPr id="19" name="Espace réservé du texte 3"/>
          <p:cNvSpPr>
            <a:spLocks noGrp="1"/>
          </p:cNvSpPr>
          <p:nvPr>
            <p:ph type="body" sz="quarter" idx="24" hasCustomPrompt="1"/>
          </p:nvPr>
        </p:nvSpPr>
        <p:spPr bwMode="gray">
          <a:xfrm>
            <a:off x="6672000" y="1680001"/>
            <a:ext cx="3840000" cy="360000"/>
          </a:xfrm>
        </p:spPr>
        <p:txBody>
          <a:bodyPr lIns="0" tIns="71982"/>
          <a:lstStyle>
            <a:lvl1pPr>
              <a:lnSpc>
                <a:spcPct val="114000"/>
              </a:lnSpc>
              <a:spcBef>
                <a:spcPts val="0"/>
              </a:spcBef>
              <a:defRPr sz="10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Text</a:t>
            </a:r>
          </a:p>
        </p:txBody>
      </p:sp>
      <p:sp>
        <p:nvSpPr>
          <p:cNvPr id="16"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Tree>
    <p:extLst>
      <p:ext uri="{BB962C8B-B14F-4D97-AF65-F5344CB8AC3E}">
        <p14:creationId xmlns:p14="http://schemas.microsoft.com/office/powerpoint/2010/main" val="54983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912292" y="1701803"/>
            <a:ext cx="10128249" cy="1042988"/>
          </a:xfrm>
        </p:spPr>
        <p:txBody>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8"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accent6"/>
                </a:solidFill>
              </a:defRPr>
            </a:lvl1pPr>
            <a:lvl2pPr>
              <a:lnSpc>
                <a:spcPct val="90000"/>
              </a:lnSpc>
              <a:defRPr sz="2000"/>
            </a:lvl2pPr>
          </a:lstStyle>
          <a:p>
            <a:pPr lvl="0"/>
            <a:r>
              <a:rPr lang="en-GB" noProof="0"/>
              <a:t>Title</a:t>
            </a:r>
          </a:p>
          <a:p>
            <a:pPr lvl="1"/>
            <a:r>
              <a:rPr lang="en-GB" noProof="0"/>
              <a:t>Subtitle</a:t>
            </a:r>
          </a:p>
        </p:txBody>
      </p:sp>
      <p:sp>
        <p:nvSpPr>
          <p:cNvPr id="9" name="Espace réservé du texte 7"/>
          <p:cNvSpPr>
            <a:spLocks noGrp="1"/>
          </p:cNvSpPr>
          <p:nvPr>
            <p:ph type="body" sz="quarter" idx="15" hasCustomPrompt="1"/>
          </p:nvPr>
        </p:nvSpPr>
        <p:spPr bwMode="gray">
          <a:xfrm>
            <a:off x="0" y="5808576"/>
            <a:ext cx="1204043" cy="329972"/>
          </a:xfrm>
          <a:solidFill>
            <a:schemeClr val="accent6"/>
          </a:solidFill>
        </p:spPr>
        <p:txBody>
          <a:bodyPr wrap="none" lIns="683829" tIns="71982" rIns="179956" bIns="71982" anchor="b" anchorCtr="0">
            <a:spAutoFit/>
          </a:bodyPr>
          <a:lstStyle>
            <a:lvl1pPr>
              <a:lnSpc>
                <a:spcPct val="90000"/>
              </a:lnSpc>
              <a:spcBef>
                <a:spcPts val="0"/>
              </a:spcBef>
              <a:defRPr sz="1333" b="0">
                <a:solidFill>
                  <a:schemeClr val="bg1"/>
                </a:solidFill>
              </a:defRPr>
            </a:lvl1pPr>
            <a:lvl2pPr>
              <a:lnSpc>
                <a:spcPct val="90000"/>
              </a:lnSpc>
              <a:defRPr/>
            </a:lvl2pPr>
          </a:lstStyle>
          <a:p>
            <a:pPr lvl="0"/>
            <a:r>
              <a:rPr lang="en-GB" noProof="0"/>
              <a:t>Text</a:t>
            </a:r>
          </a:p>
        </p:txBody>
      </p:sp>
      <p:sp>
        <p:nvSpPr>
          <p:cNvPr id="10" name="Espace réservé de la date 9"/>
          <p:cNvSpPr>
            <a:spLocks noGrp="1"/>
          </p:cNvSpPr>
          <p:nvPr>
            <p:ph type="dt" sz="half" idx="16"/>
          </p:nvPr>
        </p:nvSpPr>
        <p:spPr bwMode="gray"/>
        <p:txBody>
          <a:bodyPr/>
          <a:lstStyle/>
          <a:p>
            <a:fld id="{7D227B46-51D7-4D31-9507-0C67BC4EBE88}" type="datetime1">
              <a:rPr lang="fr-FR" altLang="fr-FR" noProof="0" smtClean="0"/>
              <a:t>08/11/2025</a:t>
            </a:fld>
            <a:endParaRPr lang="en-GB" altLang="fr-FR" noProof="0"/>
          </a:p>
        </p:txBody>
      </p:sp>
      <p:sp>
        <p:nvSpPr>
          <p:cNvPr id="11" name="Espace réservé du pied de page 10"/>
          <p:cNvSpPr>
            <a:spLocks noGrp="1"/>
          </p:cNvSpPr>
          <p:nvPr>
            <p:ph type="ftr" sz="quarter" idx="17"/>
          </p:nvPr>
        </p:nvSpPr>
        <p:spPr bwMode="gray"/>
        <p:txBody>
          <a:bodyPr/>
          <a:lstStyle/>
          <a:p>
            <a:endParaRPr lang="en-GB" altLang="fr-FR" noProof="0"/>
          </a:p>
        </p:txBody>
      </p:sp>
      <p:sp>
        <p:nvSpPr>
          <p:cNvPr id="12" name="Espace réservé du numéro de diapositive 11"/>
          <p:cNvSpPr>
            <a:spLocks noGrp="1"/>
          </p:cNvSpPr>
          <p:nvPr>
            <p:ph type="sldNum" sz="quarter" idx="18"/>
          </p:nvPr>
        </p:nvSpPr>
        <p:spPr bwMode="gray"/>
        <p:txBody>
          <a:bodyPr/>
          <a:lstStyle/>
          <a:p>
            <a:fld id="{F002F169-18FD-44E9-97D3-E92CE43342A9}" type="slidenum">
              <a:rPr lang="en-GB" altLang="fr-FR" noProof="0" smtClean="0"/>
              <a:pPr/>
              <a:t>‹N°›</a:t>
            </a:fld>
            <a:r>
              <a:rPr lang="en-GB" altLang="fr-FR" noProof="0"/>
              <a:t> I</a:t>
            </a:r>
          </a:p>
        </p:txBody>
      </p:sp>
      <p:sp>
        <p:nvSpPr>
          <p:cNvPr id="4" name="Espace réservé du tableau 3"/>
          <p:cNvSpPr>
            <a:spLocks noGrp="1"/>
          </p:cNvSpPr>
          <p:nvPr>
            <p:ph type="tbl" sz="quarter" idx="19" hasCustomPrompt="1"/>
          </p:nvPr>
        </p:nvSpPr>
        <p:spPr bwMode="gray">
          <a:xfrm>
            <a:off x="912292" y="2744788"/>
            <a:ext cx="10128249" cy="1980000"/>
          </a:xfrm>
        </p:spPr>
        <p:txBody>
          <a:bodyPr tIns="575855" anchor="ctr" anchorCtr="0"/>
          <a:lstStyle>
            <a:lvl1pPr algn="ctr">
              <a:defRPr sz="2000" b="0"/>
            </a:lvl1pPr>
          </a:lstStyle>
          <a:p>
            <a:r>
              <a:rPr lang="en-GB" noProof="0"/>
              <a:t>Select the icon to insert a table</a:t>
            </a:r>
          </a:p>
        </p:txBody>
      </p:sp>
      <p:sp>
        <p:nvSpPr>
          <p:cNvPr id="6" name="Espace réservé du texte 5"/>
          <p:cNvSpPr>
            <a:spLocks noGrp="1"/>
          </p:cNvSpPr>
          <p:nvPr>
            <p:ph type="body" sz="quarter" idx="20" hasCustomPrompt="1"/>
          </p:nvPr>
        </p:nvSpPr>
        <p:spPr bwMode="gray">
          <a:xfrm>
            <a:off x="912292" y="4834800"/>
            <a:ext cx="10128249" cy="828000"/>
          </a:xfrm>
        </p:spPr>
        <p:txBody>
          <a:bodyPr/>
          <a:lstStyle>
            <a:lvl1pPr>
              <a:lnSpc>
                <a:spcPct val="114000"/>
              </a:lnSpc>
              <a:spcBef>
                <a:spcPts val="0"/>
              </a:spcBef>
              <a:defRPr sz="1067" b="0"/>
            </a:lvl1pPr>
          </a:lstStyle>
          <a:p>
            <a:pPr lvl="0"/>
            <a:r>
              <a:rPr lang="en-GB" noProof="0"/>
              <a:t>Text</a:t>
            </a:r>
          </a:p>
        </p:txBody>
      </p:sp>
    </p:spTree>
    <p:extLst>
      <p:ext uri="{BB962C8B-B14F-4D97-AF65-F5344CB8AC3E}">
        <p14:creationId xmlns:p14="http://schemas.microsoft.com/office/powerpoint/2010/main" val="11221616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_BG_green">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buClr>
                <a:schemeClr val="accent5"/>
              </a:buClr>
              <a:defRPr baseline="0">
                <a:solidFill>
                  <a:schemeClr val="bg1"/>
                </a:solidFill>
              </a:defRPr>
            </a:lvl3pPr>
            <a:lvl4pPr>
              <a:buClr>
                <a:schemeClr val="accent5"/>
              </a:buClr>
              <a:defRPr baseline="0">
                <a:solidFill>
                  <a:schemeClr val="bg1"/>
                </a:solidFill>
              </a:defRPr>
            </a:lvl4pPr>
            <a:lvl5pPr>
              <a:buClr>
                <a:schemeClr val="accent5"/>
              </a:buCl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4"/>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fld id="{A5F50984-C191-493E-A2D8-69F367284B9E}" type="datetime1">
              <a:rPr lang="fr-FR" altLang="fr-FR" noProof="0" smtClean="0"/>
              <a:t>08/11/2025</a:t>
            </a:fld>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endParaRPr lang="en-GB" altLang="fr-FR" noProof="0"/>
          </a:p>
        </p:txBody>
      </p:sp>
      <p:sp>
        <p:nvSpPr>
          <p:cNvPr id="12" name="Espace réservé du numéro de diapositive 11"/>
          <p:cNvSpPr>
            <a:spLocks noGrp="1"/>
          </p:cNvSpPr>
          <p:nvPr>
            <p:ph type="sldNum" sz="quarter" idx="16"/>
          </p:nvPr>
        </p:nvSpPr>
        <p:spPr bwMode="gray"/>
        <p:txBody>
          <a:bodyPr/>
          <a:lstStyle>
            <a:lvl1pPr>
              <a:defRPr>
                <a:solidFill>
                  <a:schemeClr val="accent5"/>
                </a:solidFill>
              </a:defRPr>
            </a:lvl1p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842512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_BG_blue">
    <p:spTree>
      <p:nvGrpSpPr>
        <p:cNvPr id="1" name=""/>
        <p:cNvGrpSpPr/>
        <p:nvPr/>
      </p:nvGrpSpPr>
      <p:grpSpPr>
        <a:xfrm>
          <a:off x="0" y="0"/>
          <a:ext cx="0" cy="0"/>
          <a:chOff x="0" y="0"/>
          <a:chExt cx="0" cy="0"/>
        </a:xfrm>
      </p:grpSpPr>
      <p:sp>
        <p:nvSpPr>
          <p:cNvPr id="7" name="Rectangle 6"/>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a:endParaRPr lang="en-GB" noProof="0"/>
          </a:p>
        </p:txBody>
      </p:sp>
      <p:sp>
        <p:nvSpPr>
          <p:cNvPr id="3" name="Espace réservé du contenu 2"/>
          <p:cNvSpPr>
            <a:spLocks noGrp="1"/>
          </p:cNvSpPr>
          <p:nvPr>
            <p:ph idx="1" hasCustomPrompt="1"/>
          </p:nvPr>
        </p:nvSpPr>
        <p:spPr bwMode="gray"/>
        <p:txBody>
          <a:bodyPr/>
          <a:lstStyle>
            <a:lvl1pPr>
              <a:defRPr>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a:solidFill>
                  <a:schemeClr val="bg1"/>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texte 7"/>
          <p:cNvSpPr>
            <a:spLocks noGrp="1"/>
          </p:cNvSpPr>
          <p:nvPr>
            <p:ph type="body" sz="quarter" idx="13" hasCustomPrompt="1"/>
          </p:nvPr>
        </p:nvSpPr>
        <p:spPr bwMode="gray">
          <a:xfrm>
            <a:off x="478369" y="452972"/>
            <a:ext cx="10562167" cy="1248833"/>
          </a:xfrm>
        </p:spPr>
        <p:txBody>
          <a:bodyPr/>
          <a:lstStyle>
            <a:lvl1pPr>
              <a:lnSpc>
                <a:spcPct val="90000"/>
              </a:lnSpc>
              <a:spcBef>
                <a:spcPts val="0"/>
              </a:spcBef>
              <a:defRPr sz="2667">
                <a:solidFill>
                  <a:schemeClr val="bg1"/>
                </a:solidFill>
              </a:defRPr>
            </a:lvl1pPr>
            <a:lvl2pPr>
              <a:lnSpc>
                <a:spcPct val="90000"/>
              </a:lnSpc>
              <a:defRPr sz="2000">
                <a:solidFill>
                  <a:schemeClr val="accent3"/>
                </a:solidFill>
              </a:defRPr>
            </a:lvl2pPr>
          </a:lstStyle>
          <a:p>
            <a:pPr lvl="0"/>
            <a:r>
              <a:rPr lang="en-GB" noProof="0"/>
              <a:t>Title</a:t>
            </a:r>
          </a:p>
          <a:p>
            <a:pPr lvl="1"/>
            <a:r>
              <a:rPr lang="en-GB" noProof="0"/>
              <a:t>Subtitle</a:t>
            </a:r>
          </a:p>
        </p:txBody>
      </p:sp>
      <p:sp>
        <p:nvSpPr>
          <p:cNvPr id="10" name="Espace réservé de la date 9"/>
          <p:cNvSpPr>
            <a:spLocks noGrp="1"/>
          </p:cNvSpPr>
          <p:nvPr>
            <p:ph type="dt" sz="half" idx="14"/>
          </p:nvPr>
        </p:nvSpPr>
        <p:spPr bwMode="gray"/>
        <p:txBody>
          <a:bodyPr/>
          <a:lstStyle/>
          <a:p>
            <a:fld id="{1FE71A8D-1D95-4218-8AD8-BA30CB11A580}" type="datetime1">
              <a:rPr lang="fr-FR" altLang="fr-FR" noProof="0" smtClean="0"/>
              <a:t>08/11/2025</a:t>
            </a:fld>
            <a:endParaRPr lang="en-GB" altLang="fr-FR" noProof="0"/>
          </a:p>
        </p:txBody>
      </p:sp>
      <p:sp>
        <p:nvSpPr>
          <p:cNvPr id="11" name="Espace réservé du pied de page 10"/>
          <p:cNvSpPr>
            <a:spLocks noGrp="1"/>
          </p:cNvSpPr>
          <p:nvPr>
            <p:ph type="ftr" sz="quarter" idx="15"/>
          </p:nvPr>
        </p:nvSpPr>
        <p:spPr bwMode="gray"/>
        <p:txBody>
          <a:bodyPr/>
          <a:lstStyle>
            <a:lvl1pPr>
              <a:defRPr>
                <a:solidFill>
                  <a:schemeClr val="bg1"/>
                </a:solidFill>
              </a:defRPr>
            </a:lvl1pPr>
          </a:lstStyle>
          <a:p>
            <a:endParaRPr lang="en-GB" altLang="fr-FR" noProof="0"/>
          </a:p>
        </p:txBody>
      </p:sp>
      <p:sp>
        <p:nvSpPr>
          <p:cNvPr id="12" name="Espace réservé du numéro de diapositive 11"/>
          <p:cNvSpPr>
            <a:spLocks noGrp="1"/>
          </p:cNvSpPr>
          <p:nvPr>
            <p:ph type="sldNum" sz="quarter" idx="16"/>
          </p:nvPr>
        </p:nvSpPr>
        <p:spPr bwMode="gray"/>
        <p:txBody>
          <a:bodyPr/>
          <a:lstStyle/>
          <a:p>
            <a:fld id="{F002F169-18FD-44E9-97D3-E92CE43342A9}" type="slidenum">
              <a:rPr lang="en-GB" altLang="fr-FR" noProof="0" smtClean="0"/>
              <a:pPr/>
              <a:t>‹N°›</a:t>
            </a:fld>
            <a:r>
              <a:rPr lang="en-GB" altLang="fr-FR" noProof="0"/>
              <a:t> I</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000" y="5904001"/>
            <a:ext cx="1920000" cy="960000"/>
          </a:xfrm>
          <a:prstGeom prst="rect">
            <a:avLst/>
          </a:prstGeom>
        </p:spPr>
      </p:pic>
    </p:spTree>
    <p:extLst>
      <p:ext uri="{BB962C8B-B14F-4D97-AF65-F5344CB8AC3E}">
        <p14:creationId xmlns:p14="http://schemas.microsoft.com/office/powerpoint/2010/main" val="302478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texte 2 col">
    <p:spTree>
      <p:nvGrpSpPr>
        <p:cNvPr id="1" name=""/>
        <p:cNvGrpSpPr/>
        <p:nvPr/>
      </p:nvGrpSpPr>
      <p:grpSpPr>
        <a:xfrm>
          <a:off x="0" y="0"/>
          <a:ext cx="0" cy="0"/>
          <a:chOff x="0" y="0"/>
          <a:chExt cx="0" cy="0"/>
        </a:xfrm>
      </p:grpSpPr>
      <p:sp>
        <p:nvSpPr>
          <p:cNvPr id="7" name="Rectangle : avec coins arrondis en haut 6">
            <a:extLst>
              <a:ext uri="{FF2B5EF4-FFF2-40B4-BE49-F238E27FC236}">
                <a16:creationId xmlns:a16="http://schemas.microsoft.com/office/drawing/2014/main" id="{22D60D19-A5D1-474C-9692-0629E81D731D}"/>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BD32DA4E-A7D6-E74A-85B4-913765607138}"/>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812D3AF6-B559-BB4F-AF7A-C6132FB447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BC22E1-FEE5-2945-8DA1-485207811CEF}"/>
              </a:ext>
            </a:extLst>
          </p:cNvPr>
          <p:cNvSpPr>
            <a:spLocks noGrp="1"/>
          </p:cNvSpPr>
          <p:nvPr>
            <p:ph idx="1"/>
          </p:nvPr>
        </p:nvSpPr>
        <p:spPr/>
        <p:txBody>
          <a:bodyPr numCol="2" spcCol="360000"/>
          <a:lstStyle>
            <a:lvl1pPr>
              <a:defRPr cap="none" baseline="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5C7F1FDD-F871-164F-9414-06F44968DB08}"/>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9" name="Connecteur droit 8">
            <a:extLst>
              <a:ext uri="{FF2B5EF4-FFF2-40B4-BE49-F238E27FC236}">
                <a16:creationId xmlns:a16="http://schemas.microsoft.com/office/drawing/2014/main" id="{05765CBD-4A92-C14B-8E10-2FC0F7F72C2F}"/>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237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re et graphiques_Fond_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3C3E4C-36B6-4A63-A343-EFF48DD966F6}"/>
              </a:ext>
            </a:extLst>
          </p:cNvPr>
          <p:cNvSpPr/>
          <p:nvPr userDrawn="1"/>
        </p:nvSpPr>
        <p:spPr bwMode="gray">
          <a:xfrm>
            <a:off x="0" y="1233488"/>
            <a:ext cx="12192000" cy="4787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solidFill>
                <a:srgbClr val="FFFFFF"/>
              </a:solidFill>
            </a:endParaRPr>
          </a:p>
        </p:txBody>
      </p:sp>
      <p:sp>
        <p:nvSpPr>
          <p:cNvPr id="8" name="Espace réservé du texte 7"/>
          <p:cNvSpPr>
            <a:spLocks noGrp="1"/>
          </p:cNvSpPr>
          <p:nvPr>
            <p:ph type="body" sz="quarter" idx="13"/>
          </p:nvPr>
        </p:nvSpPr>
        <p:spPr bwMode="gray">
          <a:xfrm>
            <a:off x="478367" y="403201"/>
            <a:ext cx="10562167" cy="830288"/>
          </a:xfrm>
        </p:spPr>
        <p:txBody>
          <a:bodyPr/>
          <a:lstStyle>
            <a:lvl1pPr>
              <a:lnSpc>
                <a:spcPct val="90000"/>
              </a:lnSpc>
              <a:spcBef>
                <a:spcPts val="0"/>
              </a:spcBef>
              <a:defRPr sz="2500">
                <a:solidFill>
                  <a:schemeClr val="accent6"/>
                </a:solidFill>
              </a:defRPr>
            </a:lvl1pPr>
            <a:lvl2pPr>
              <a:lnSpc>
                <a:spcPct val="90000"/>
              </a:lnSpc>
              <a:defRPr sz="1700"/>
            </a:lvl2pPr>
          </a:lstStyle>
          <a:p>
            <a:pPr lvl="0"/>
            <a:r>
              <a:rPr lang="fr-FR"/>
              <a:t>Modifiez les styles du texte du masque</a:t>
            </a:r>
          </a:p>
          <a:p>
            <a:pPr lvl="1"/>
            <a:r>
              <a:rPr lang="fr-FR"/>
              <a:t>Deuxième niveau</a:t>
            </a:r>
          </a:p>
        </p:txBody>
      </p:sp>
      <p:sp>
        <p:nvSpPr>
          <p:cNvPr id="13" name="Espace réservé du texte 3"/>
          <p:cNvSpPr>
            <a:spLocks noGrp="1"/>
          </p:cNvSpPr>
          <p:nvPr>
            <p:ph type="body" sz="quarter" idx="20"/>
          </p:nvPr>
        </p:nvSpPr>
        <p:spPr bwMode="gray">
          <a:xfrm>
            <a:off x="1824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5" name="Espace réservé du graphique 4"/>
          <p:cNvSpPr>
            <a:spLocks noGrp="1"/>
          </p:cNvSpPr>
          <p:nvPr>
            <p:ph type="chart" sz="quarter" idx="21"/>
          </p:nvPr>
        </p:nvSpPr>
        <p:spPr bwMode="gray">
          <a:xfrm>
            <a:off x="1248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4" name="Espace réservé du texte 3"/>
          <p:cNvSpPr>
            <a:spLocks noGrp="1"/>
          </p:cNvSpPr>
          <p:nvPr>
            <p:ph type="body" sz="quarter" idx="19"/>
          </p:nvPr>
        </p:nvSpPr>
        <p:spPr bwMode="gray">
          <a:xfrm>
            <a:off x="1824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5" name="Espace réservé du texte 3"/>
          <p:cNvSpPr>
            <a:spLocks noGrp="1"/>
          </p:cNvSpPr>
          <p:nvPr>
            <p:ph type="body" sz="quarter" idx="22"/>
          </p:nvPr>
        </p:nvSpPr>
        <p:spPr bwMode="gray">
          <a:xfrm>
            <a:off x="6672000" y="4654800"/>
            <a:ext cx="4272000" cy="1368000"/>
          </a:xfrm>
        </p:spPr>
        <p:txBody>
          <a:bodyPr/>
          <a:lstStyle>
            <a:lvl1pPr>
              <a:lnSpc>
                <a:spcPct val="114000"/>
              </a:lnSpc>
              <a:spcBef>
                <a:spcPts val="0"/>
              </a:spcBef>
              <a:defRPr sz="1000" b="0">
                <a:solidFill>
                  <a:schemeClr val="accent6"/>
                </a:solidFill>
              </a:defRPr>
            </a:lvl1pPr>
            <a:lvl2pPr>
              <a:lnSpc>
                <a:spcPct val="114000"/>
              </a:lnSpc>
              <a:defRPr sz="1000" b="0">
                <a:solidFill>
                  <a:schemeClr val="accent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p:txBody>
      </p:sp>
      <p:sp>
        <p:nvSpPr>
          <p:cNvPr id="18" name="Espace réservé du graphique 4"/>
          <p:cNvSpPr>
            <a:spLocks noGrp="1"/>
          </p:cNvSpPr>
          <p:nvPr>
            <p:ph type="chart" sz="quarter" idx="23"/>
          </p:nvPr>
        </p:nvSpPr>
        <p:spPr bwMode="gray">
          <a:xfrm>
            <a:off x="6096000" y="2232000"/>
            <a:ext cx="4752000" cy="2376000"/>
          </a:xfrm>
        </p:spPr>
        <p:txBody>
          <a:bodyPr tIns="612000" anchor="ctr"/>
          <a:lstStyle>
            <a:lvl1pPr algn="ctr">
              <a:defRPr sz="1500" b="0">
                <a:solidFill>
                  <a:schemeClr val="accent5"/>
                </a:solidFill>
              </a:defRPr>
            </a:lvl1pPr>
          </a:lstStyle>
          <a:p>
            <a:pPr lvl="0"/>
            <a:endParaRPr lang="fr-FR" noProof="0"/>
          </a:p>
        </p:txBody>
      </p:sp>
      <p:sp>
        <p:nvSpPr>
          <p:cNvPr id="19" name="Espace réservé du texte 3"/>
          <p:cNvSpPr>
            <a:spLocks noGrp="1"/>
          </p:cNvSpPr>
          <p:nvPr>
            <p:ph type="body" sz="quarter" idx="24"/>
          </p:nvPr>
        </p:nvSpPr>
        <p:spPr bwMode="gray">
          <a:xfrm>
            <a:off x="6672000" y="1808163"/>
            <a:ext cx="4272000" cy="360000"/>
          </a:xfrm>
        </p:spPr>
        <p:txBody>
          <a:bodyPr tIns="72000"/>
          <a:lstStyle>
            <a:lvl1pPr>
              <a:lnSpc>
                <a:spcPct val="114000"/>
              </a:lnSpc>
              <a:spcBef>
                <a:spcPts val="0"/>
              </a:spcBef>
              <a:defRPr sz="1000" b="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sp>
        <p:nvSpPr>
          <p:cNvPr id="16" name="Espace réservé du texte 7"/>
          <p:cNvSpPr>
            <a:spLocks noGrp="1"/>
          </p:cNvSpPr>
          <p:nvPr>
            <p:ph type="body" sz="quarter" idx="15"/>
          </p:nvPr>
        </p:nvSpPr>
        <p:spPr bwMode="gray">
          <a:xfrm>
            <a:off x="0" y="5796000"/>
            <a:ext cx="1257158" cy="311606"/>
          </a:xfrm>
          <a:solidFill>
            <a:schemeClr val="accent6"/>
          </a:solidFill>
        </p:spPr>
        <p:txBody>
          <a:bodyPr wrap="none" lIns="684000" tIns="72000" rIns="180000" bIns="72000" anchor="b">
            <a:spAutoFit/>
          </a:bodyPr>
          <a:lstStyle>
            <a:lvl1pPr>
              <a:lnSpc>
                <a:spcPct val="90000"/>
              </a:lnSpc>
              <a:spcBef>
                <a:spcPts val="0"/>
              </a:spcBef>
              <a:defRPr sz="1200" b="0">
                <a:solidFill>
                  <a:schemeClr val="bg1"/>
                </a:solidFill>
              </a:defRPr>
            </a:lvl1pPr>
            <a:lvl2pPr>
              <a:lnSpc>
                <a:spcPct val="90000"/>
              </a:lnSpc>
              <a:defRPr/>
            </a:lvl2pPr>
          </a:lstStyle>
          <a:p>
            <a:pPr lvl="0"/>
            <a:r>
              <a:rPr lang="fr-FR"/>
              <a:t>Modifiez les styles du texte du masque</a:t>
            </a:r>
          </a:p>
        </p:txBody>
      </p:sp>
      <p:sp>
        <p:nvSpPr>
          <p:cNvPr id="11" name="Espace réservé de la date 9">
            <a:extLst>
              <a:ext uri="{FF2B5EF4-FFF2-40B4-BE49-F238E27FC236}">
                <a16:creationId xmlns:a16="http://schemas.microsoft.com/office/drawing/2014/main" id="{7F060A12-4DAC-4ECE-9235-EC70CF7FAF13}"/>
              </a:ext>
            </a:extLst>
          </p:cNvPr>
          <p:cNvSpPr>
            <a:spLocks noGrp="1"/>
          </p:cNvSpPr>
          <p:nvPr>
            <p:ph type="dt" sz="half" idx="25"/>
          </p:nvPr>
        </p:nvSpPr>
        <p:spPr/>
        <p:txBody>
          <a:bodyPr/>
          <a:lstStyle>
            <a:lvl1pPr fontAlgn="auto">
              <a:spcBef>
                <a:spcPts val="0"/>
              </a:spcBef>
              <a:spcAft>
                <a:spcPts val="0"/>
              </a:spcAft>
              <a:defRPr>
                <a:cs typeface="+mn-cs"/>
              </a:defRPr>
            </a:lvl1pPr>
          </a:lstStyle>
          <a:p>
            <a:pPr>
              <a:defRPr/>
            </a:pPr>
            <a:fld id="{C6B02C02-1CEB-43C9-B308-B0A29C43896B}" type="datetime1">
              <a:rPr lang="fr-FR" altLang="fr-FR" smtClean="0"/>
              <a:t>08/11/2025</a:t>
            </a:fld>
            <a:endParaRPr lang="fr-FR" altLang="fr-FR"/>
          </a:p>
        </p:txBody>
      </p:sp>
      <p:sp>
        <p:nvSpPr>
          <p:cNvPr id="12" name="Espace réservé du pied de page 10">
            <a:extLst>
              <a:ext uri="{FF2B5EF4-FFF2-40B4-BE49-F238E27FC236}">
                <a16:creationId xmlns:a16="http://schemas.microsoft.com/office/drawing/2014/main" id="{D5A1E58C-93D5-45E9-B1E2-731E68355A39}"/>
              </a:ext>
            </a:extLst>
          </p:cNvPr>
          <p:cNvSpPr>
            <a:spLocks noGrp="1"/>
          </p:cNvSpPr>
          <p:nvPr>
            <p:ph type="ftr" sz="quarter" idx="26"/>
          </p:nvPr>
        </p:nvSpPr>
        <p:spPr/>
        <p:txBody>
          <a:bodyPr/>
          <a:lstStyle>
            <a:lvl1pPr fontAlgn="auto">
              <a:spcBef>
                <a:spcPts val="0"/>
              </a:spcBef>
              <a:spcAft>
                <a:spcPts val="0"/>
              </a:spcAft>
              <a:defRPr>
                <a:cs typeface="+mn-cs"/>
              </a:defRPr>
            </a:lvl1pPr>
          </a:lstStyle>
          <a:p>
            <a:pPr>
              <a:defRPr/>
            </a:pPr>
            <a:endParaRPr lang="fr-FR" altLang="fr-FR"/>
          </a:p>
        </p:txBody>
      </p:sp>
      <p:sp>
        <p:nvSpPr>
          <p:cNvPr id="14" name="Espace réservé du numéro de diapositive 11">
            <a:extLst>
              <a:ext uri="{FF2B5EF4-FFF2-40B4-BE49-F238E27FC236}">
                <a16:creationId xmlns:a16="http://schemas.microsoft.com/office/drawing/2014/main" id="{FB9E9494-C68D-48A6-B3DD-B5F2D86E0818}"/>
              </a:ext>
            </a:extLst>
          </p:cNvPr>
          <p:cNvSpPr>
            <a:spLocks noGrp="1"/>
          </p:cNvSpPr>
          <p:nvPr>
            <p:ph type="sldNum" sz="quarter" idx="27"/>
          </p:nvPr>
        </p:nvSpPr>
        <p:spPr/>
        <p:txBody>
          <a:bodyPr/>
          <a:lstStyle>
            <a:lvl1pPr fontAlgn="auto">
              <a:spcBef>
                <a:spcPts val="0"/>
              </a:spcBef>
              <a:spcAft>
                <a:spcPts val="0"/>
              </a:spcAft>
              <a:defRPr>
                <a:cs typeface="+mn-cs"/>
              </a:defRPr>
            </a:lvl1pPr>
          </a:lstStyle>
          <a:p>
            <a:pPr>
              <a:defRPr/>
            </a:pPr>
            <a:fld id="{B58BBFED-F043-4FD9-A208-DCC818E9D5F3}" type="slidenum">
              <a:rPr lang="fr-FR" altLang="fr-FR"/>
              <a:pPr>
                <a:defRPr/>
              </a:pPr>
              <a:t>‹N°›</a:t>
            </a:fld>
            <a:r>
              <a:rPr lang="fr-FR" altLang="fr-FR"/>
              <a:t> I</a:t>
            </a:r>
          </a:p>
        </p:txBody>
      </p:sp>
    </p:spTree>
    <p:extLst>
      <p:ext uri="{BB962C8B-B14F-4D97-AF65-F5344CB8AC3E}">
        <p14:creationId xmlns:p14="http://schemas.microsoft.com/office/powerpoint/2010/main" val="213647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 avec coins arrondis en haut 5">
            <a:extLst>
              <a:ext uri="{FF2B5EF4-FFF2-40B4-BE49-F238E27FC236}">
                <a16:creationId xmlns:a16="http://schemas.microsoft.com/office/drawing/2014/main" id="{C93164E8-F184-2640-82C6-C894A1094FB6}"/>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2" name="Titre 1">
            <a:extLst>
              <a:ext uri="{FF2B5EF4-FFF2-40B4-BE49-F238E27FC236}">
                <a16:creationId xmlns:a16="http://schemas.microsoft.com/office/drawing/2014/main" id="{43C05959-5749-C941-8CF4-10AEF8B99578}"/>
              </a:ext>
            </a:extLst>
          </p:cNvPr>
          <p:cNvSpPr>
            <a:spLocks noGrp="1"/>
          </p:cNvSpPr>
          <p:nvPr>
            <p:ph type="title"/>
          </p:nvPr>
        </p:nvSpPr>
        <p:spPr/>
        <p:txBody>
          <a:bodyPr/>
          <a:lstStyle/>
          <a:p>
            <a:r>
              <a:rPr lang="fr-FR"/>
              <a:t>Modifiez le style du titre</a:t>
            </a: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cxnSp>
        <p:nvCxnSpPr>
          <p:cNvPr id="8" name="Connecteur droit 7">
            <a:extLst>
              <a:ext uri="{FF2B5EF4-FFF2-40B4-BE49-F238E27FC236}">
                <a16:creationId xmlns:a16="http://schemas.microsoft.com/office/drawing/2014/main" id="{82DAAF23-E45C-454F-B111-1F51CF70C679}"/>
              </a:ext>
            </a:extLst>
          </p:cNvPr>
          <p:cNvCxnSpPr>
            <a:cxnSpLocks/>
          </p:cNvCxnSpPr>
          <p:nvPr/>
        </p:nvCxnSpPr>
        <p:spPr>
          <a:xfrm>
            <a:off x="512466" y="1296812"/>
            <a:ext cx="376055"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B8A771-053B-F549-B701-72A71FAB6C43}"/>
              </a:ext>
            </a:extLst>
          </p:cNvPr>
          <p:cNvPicPr>
            <a:picLocks noChangeAspect="1"/>
          </p:cNvPicPr>
          <p:nvPr/>
        </p:nvPicPr>
        <p:blipFill>
          <a:blip r:embed="rId2"/>
          <a:stretch>
            <a:fillRect/>
          </a:stretch>
        </p:blipFill>
        <p:spPr>
          <a:xfrm>
            <a:off x="5684819" y="6394387"/>
            <a:ext cx="822361" cy="257262"/>
          </a:xfrm>
          <a:prstGeom prst="rect">
            <a:avLst/>
          </a:prstGeom>
        </p:spPr>
      </p:pic>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1"/>
                </a:solidFill>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23220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 2">
    <p:bg>
      <p:bgPr>
        <a:solidFill>
          <a:schemeClr val="bg2"/>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9EFA4CC-4E41-C34F-B9FE-4AA7A97B7BF4}"/>
              </a:ext>
            </a:extLst>
          </p:cNvPr>
          <p:cNvPicPr>
            <a:picLocks noChangeAspect="1"/>
          </p:cNvPicPr>
          <p:nvPr/>
        </p:nvPicPr>
        <p:blipFill rotWithShape="1">
          <a:blip r:embed="rId2"/>
          <a:srcRect t="30021" b="39185"/>
          <a:stretch/>
        </p:blipFill>
        <p:spPr>
          <a:xfrm>
            <a:off x="5486400" y="6321405"/>
            <a:ext cx="1181100" cy="365125"/>
          </a:xfrm>
          <a:prstGeom prst="rect">
            <a:avLst/>
          </a:prstGeom>
        </p:spPr>
      </p:pic>
      <p:sp>
        <p:nvSpPr>
          <p:cNvPr id="9" name="Rectangle : avec coins arrondis en haut 8">
            <a:extLst>
              <a:ext uri="{FF2B5EF4-FFF2-40B4-BE49-F238E27FC236}">
                <a16:creationId xmlns:a16="http://schemas.microsoft.com/office/drawing/2014/main" id="{85745839-FC15-AF4F-ADB1-B2ED3BEC747E}"/>
              </a:ext>
            </a:extLst>
          </p:cNvPr>
          <p:cNvSpPr/>
          <p:nvPr/>
        </p:nvSpPr>
        <p:spPr>
          <a:xfrm rot="16200000">
            <a:off x="11833549" y="6275090"/>
            <a:ext cx="191038" cy="5258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1695FF34-BA20-9F45-9A21-DA092F16AADC}"/>
              </a:ext>
            </a:extLst>
          </p:cNvPr>
          <p:cNvSpPr>
            <a:spLocks noGrp="1"/>
          </p:cNvSpPr>
          <p:nvPr>
            <p:ph type="sldNum" sz="quarter" idx="12"/>
          </p:nvPr>
        </p:nvSpPr>
        <p:spPr/>
        <p:txBody>
          <a:bodyPr/>
          <a:lstStyle>
            <a:lvl1pPr>
              <a:defRPr>
                <a:solidFill>
                  <a:schemeClr val="bg2"/>
                </a:solidFill>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323539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6.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image" Target="../media/image5.png"/><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6AEC5CB-47DA-1E42-82B4-072AE85C1ABD}"/>
              </a:ext>
            </a:extLst>
          </p:cNvPr>
          <p:cNvSpPr>
            <a:spLocks noGrp="1"/>
          </p:cNvSpPr>
          <p:nvPr>
            <p:ph type="title"/>
          </p:nvPr>
        </p:nvSpPr>
        <p:spPr>
          <a:xfrm>
            <a:off x="512466" y="484164"/>
            <a:ext cx="10572477" cy="761558"/>
          </a:xfrm>
          <a:prstGeom prst="rect">
            <a:avLst/>
          </a:prstGeom>
        </p:spPr>
        <p:txBody>
          <a:bodyPr vert="horz" lIns="0" tIns="0" rIns="0" bIns="0" rtlCol="0" anchor="t">
            <a:noAutofit/>
          </a:bodyPr>
          <a:lstStyle/>
          <a:p>
            <a:r>
              <a:rPr lang="fr-FR"/>
              <a:t>Modifiez le style du titre</a:t>
            </a:r>
          </a:p>
        </p:txBody>
      </p:sp>
      <p:sp>
        <p:nvSpPr>
          <p:cNvPr id="3" name="Espace réservé du texte 2">
            <a:extLst>
              <a:ext uri="{FF2B5EF4-FFF2-40B4-BE49-F238E27FC236}">
                <a16:creationId xmlns:a16="http://schemas.microsoft.com/office/drawing/2014/main" id="{9723ADC0-B86C-FA4E-A1F8-CD5534ADC953}"/>
              </a:ext>
            </a:extLst>
          </p:cNvPr>
          <p:cNvSpPr>
            <a:spLocks noGrp="1"/>
          </p:cNvSpPr>
          <p:nvPr>
            <p:ph type="body" idx="1"/>
          </p:nvPr>
        </p:nvSpPr>
        <p:spPr>
          <a:xfrm>
            <a:off x="512466" y="1656271"/>
            <a:ext cx="10572477" cy="4520691"/>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82C53F4-9D99-C247-AABB-C21FE4AA17BB}"/>
              </a:ext>
            </a:extLst>
          </p:cNvPr>
          <p:cNvSpPr>
            <a:spLocks noGrp="1"/>
          </p:cNvSpPr>
          <p:nvPr>
            <p:ph type="dt" sz="half" idx="2"/>
          </p:nvPr>
        </p:nvSpPr>
        <p:spPr>
          <a:xfrm>
            <a:off x="526701" y="6356350"/>
            <a:ext cx="12518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fld id="{883E85B3-2FDC-48E7-B871-C02CC7047CAC}" type="datetime1">
              <a:rPr lang="fr-FR" smtClean="0"/>
              <a:t>08/11/2025</a:t>
            </a:fld>
            <a:endParaRPr lang="fr-FR"/>
          </a:p>
        </p:txBody>
      </p:sp>
      <p:sp>
        <p:nvSpPr>
          <p:cNvPr id="5" name="Espace réservé du pied de page 4">
            <a:extLst>
              <a:ext uri="{FF2B5EF4-FFF2-40B4-BE49-F238E27FC236}">
                <a16:creationId xmlns:a16="http://schemas.microsoft.com/office/drawing/2014/main" id="{27F7321B-9545-974A-A39D-14B242B768E5}"/>
              </a:ext>
            </a:extLst>
          </p:cNvPr>
          <p:cNvSpPr>
            <a:spLocks noGrp="1"/>
          </p:cNvSpPr>
          <p:nvPr>
            <p:ph type="ftr" sz="quarter" idx="3"/>
          </p:nvPr>
        </p:nvSpPr>
        <p:spPr>
          <a:xfrm>
            <a:off x="2059074" y="6356350"/>
            <a:ext cx="2934957" cy="365125"/>
          </a:xfrm>
          <a:prstGeom prst="rect">
            <a:avLst/>
          </a:prstGeom>
        </p:spPr>
        <p:txBody>
          <a:bodyPr vert="horz" lIns="0" tIns="0" rIns="0" bIns="0" rtlCol="0" anchor="ctr">
            <a:noAutofit/>
          </a:bodyPr>
          <a:lstStyle>
            <a:lvl1pPr algn="l">
              <a:defRPr sz="800">
                <a:solidFill>
                  <a:schemeClr val="tx2"/>
                </a:solidFill>
                <a:latin typeface="Arial" panose="020B0604020202020204" pitchFamily="34" charset="0"/>
                <a:cs typeface="Arial" panose="020B0604020202020204"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327E9B26-A5E3-184B-94F3-81606D43C5BB}"/>
              </a:ext>
            </a:extLst>
          </p:cNvPr>
          <p:cNvSpPr>
            <a:spLocks noGrp="1"/>
          </p:cNvSpPr>
          <p:nvPr>
            <p:ph type="sldNum" sz="quarter" idx="4"/>
          </p:nvPr>
        </p:nvSpPr>
        <p:spPr>
          <a:xfrm>
            <a:off x="11307775" y="6356350"/>
            <a:ext cx="674389" cy="365125"/>
          </a:xfrm>
          <a:prstGeom prst="rect">
            <a:avLst/>
          </a:prstGeom>
        </p:spPr>
        <p:txBody>
          <a:bodyPr vert="horz" lIns="0" tIns="0" rIns="0" bIns="0" rtlCol="0" anchor="ctr">
            <a:noAutofit/>
          </a:bodyPr>
          <a:lstStyle>
            <a:lvl1pPr algn="r">
              <a:defRPr sz="800">
                <a:solidFill>
                  <a:schemeClr val="tx2"/>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118604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ts val="2700"/>
        </a:lnSpc>
        <a:spcBef>
          <a:spcPct val="0"/>
        </a:spcBef>
        <a:buNone/>
        <a:defRPr sz="2500" b="1" i="0" kern="1200" cap="none"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b="1" kern="1200" cap="none" baseline="0">
          <a:solidFill>
            <a:schemeClr val="bg2"/>
          </a:solidFill>
          <a:latin typeface="Arial" panose="020B0604020202020204" pitchFamily="34" charset="0"/>
          <a:ea typeface="+mn-ea"/>
          <a:cs typeface="Arial" panose="020B0604020202020204" pitchFamily="34" charset="0"/>
        </a:defRPr>
      </a:lvl1pPr>
      <a:lvl2pPr marL="7938" indent="0" algn="l" defTabSz="914400" rtl="0" eaLnBrk="1" latinLnBrk="0" hangingPunct="1">
        <a:lnSpc>
          <a:spcPct val="100000"/>
        </a:lnSpc>
        <a:spcBef>
          <a:spcPts val="600"/>
        </a:spcBef>
        <a:buFont typeface="Arial" panose="020B0604020202020204" pitchFamily="34" charset="0"/>
        <a:buNone/>
        <a:tabLst/>
        <a:defRPr sz="1700" b="0" i="0" kern="1200">
          <a:solidFill>
            <a:schemeClr val="tx2"/>
          </a:solidFill>
          <a:latin typeface="Arial" panose="020B0604020202020204" pitchFamily="34" charset="0"/>
          <a:ea typeface="+mn-ea"/>
          <a:cs typeface="Arial" panose="020B0604020202020204" pitchFamily="34" charset="0"/>
        </a:defRPr>
      </a:lvl2pPr>
      <a:lvl3pPr marL="179388" indent="-171450" algn="l" defTabSz="914400" rtl="0" eaLnBrk="1" latinLnBrk="0" hangingPunct="1">
        <a:lnSpc>
          <a:spcPct val="100000"/>
        </a:lnSpc>
        <a:spcBef>
          <a:spcPts val="600"/>
        </a:spcBef>
        <a:buFont typeface="Arial" panose="020B0604020202020204" pitchFamily="34" charset="0"/>
        <a:buChar char="•"/>
        <a:tabLst/>
        <a:defRPr sz="1300" kern="1200">
          <a:solidFill>
            <a:schemeClr val="bg2"/>
          </a:solidFill>
          <a:latin typeface="Arial" panose="020B0604020202020204" pitchFamily="34" charset="0"/>
          <a:ea typeface="+mn-ea"/>
          <a:cs typeface="Arial" panose="020B0604020202020204" pitchFamily="34" charset="0"/>
        </a:defRPr>
      </a:lvl3pPr>
      <a:lvl4pPr marL="179388" indent="0" algn="l" defTabSz="914400" rtl="0" eaLnBrk="1" latinLnBrk="0" hangingPunct="1">
        <a:lnSpc>
          <a:spcPct val="100000"/>
        </a:lnSpc>
        <a:spcBef>
          <a:spcPts val="600"/>
        </a:spcBef>
        <a:buFont typeface="Arial" panose="020B0604020202020204" pitchFamily="34" charset="0"/>
        <a:buNone/>
        <a:tabLst/>
        <a:defRPr sz="1100" b="1" kern="1200">
          <a:solidFill>
            <a:schemeClr val="tx2"/>
          </a:solidFill>
          <a:latin typeface="Arial" panose="020B0604020202020204" pitchFamily="34" charset="0"/>
          <a:ea typeface="+mn-ea"/>
          <a:cs typeface="Arial" panose="020B0604020202020204" pitchFamily="34" charset="0"/>
        </a:defRPr>
      </a:lvl4pPr>
      <a:lvl5pPr marL="360363" indent="-180975" algn="l" defTabSz="914400" rtl="0" eaLnBrk="1" latinLnBrk="0" hangingPunct="1">
        <a:lnSpc>
          <a:spcPct val="100000"/>
        </a:lnSpc>
        <a:spcBef>
          <a:spcPts val="600"/>
        </a:spcBef>
        <a:buFont typeface="Police système Courant"/>
        <a:buChar char="_"/>
        <a:tabLst/>
        <a:defRPr sz="9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413" y="0"/>
            <a:ext cx="11286985" cy="1007165"/>
          </a:xfrm>
          <a:prstGeom prst="rect">
            <a:avLst/>
          </a:prstGeom>
        </p:spPr>
        <p:txBody>
          <a:bodyPr vert="horz" lIns="0" tIns="0" rIns="0" bIns="0" rtlCol="0" anchor="ctr">
            <a:normAutofit/>
          </a:bodyPr>
          <a:lstStyle/>
          <a:p>
            <a:r>
              <a:rPr lang="fr-FR"/>
              <a:t>Modifiez le style du titre</a:t>
            </a:r>
            <a:endParaRPr lang="en-US"/>
          </a:p>
        </p:txBody>
      </p:sp>
      <p:sp>
        <p:nvSpPr>
          <p:cNvPr id="3" name="Text Placeholder 2"/>
          <p:cNvSpPr>
            <a:spLocks noGrp="1"/>
          </p:cNvSpPr>
          <p:nvPr>
            <p:ph type="body" idx="1"/>
          </p:nvPr>
        </p:nvSpPr>
        <p:spPr>
          <a:xfrm>
            <a:off x="422413" y="1554921"/>
            <a:ext cx="11286985" cy="462204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22414" y="6356351"/>
            <a:ext cx="540577" cy="365125"/>
          </a:xfrm>
          <a:prstGeom prst="rect">
            <a:avLst/>
          </a:prstGeom>
        </p:spPr>
        <p:txBody>
          <a:bodyPr vert="horz" lIns="0" tIns="0" rIns="0" bIns="0" rtlCol="0" anchor="ctr"/>
          <a:lstStyle>
            <a:lvl1pPr algn="l">
              <a:defRPr sz="800">
                <a:solidFill>
                  <a:schemeClr val="accent2"/>
                </a:solidFill>
                <a:latin typeface="Arial" panose="020B0604020202020204" pitchFamily="34" charset="0"/>
                <a:cs typeface="Arial" panose="020B0604020202020204" pitchFamily="34" charset="0"/>
              </a:defRPr>
            </a:lvl1pPr>
          </a:lstStyle>
          <a:p>
            <a:fld id="{F7406822-3E45-4F06-B6BB-BC666220A869}" type="datetime1">
              <a:rPr lang="fr-FR" smtClean="0"/>
              <a:t>08/11/2025</a:t>
            </a:fld>
            <a:endParaRPr lang="fr-FR"/>
          </a:p>
        </p:txBody>
      </p:sp>
      <p:sp>
        <p:nvSpPr>
          <p:cNvPr id="5" name="Footer Placeholder 4"/>
          <p:cNvSpPr>
            <a:spLocks noGrp="1"/>
          </p:cNvSpPr>
          <p:nvPr>
            <p:ph type="ftr" sz="quarter" idx="3"/>
          </p:nvPr>
        </p:nvSpPr>
        <p:spPr>
          <a:xfrm>
            <a:off x="1135271" y="6356351"/>
            <a:ext cx="3276600" cy="365125"/>
          </a:xfrm>
          <a:prstGeom prst="rect">
            <a:avLst/>
          </a:prstGeom>
        </p:spPr>
        <p:txBody>
          <a:bodyPr vert="horz" lIns="0" tIns="0" rIns="0" bIns="0" rtlCol="0" anchor="ctr"/>
          <a:lstStyle>
            <a:lvl1pPr algn="l">
              <a:defRPr sz="800" b="1">
                <a:solidFill>
                  <a:schemeClr val="accent2"/>
                </a:solidFill>
                <a:latin typeface="Arial" panose="020B0604020202020204" pitchFamily="34" charset="0"/>
                <a:cs typeface="Arial" panose="020B0604020202020204" pitchFamily="34" charset="0"/>
              </a:defRPr>
            </a:lvl1pPr>
          </a:lstStyle>
          <a:p>
            <a:endParaRPr lang="fr-FR"/>
          </a:p>
        </p:txBody>
      </p:sp>
      <p:sp>
        <p:nvSpPr>
          <p:cNvPr id="13" name="Espace réservé du numéro de diapositive 12">
            <a:extLst>
              <a:ext uri="{FF2B5EF4-FFF2-40B4-BE49-F238E27FC236}">
                <a16:creationId xmlns:a16="http://schemas.microsoft.com/office/drawing/2014/main" id="{2278E44B-D520-2B4B-AFBA-1084A109C06F}"/>
              </a:ext>
            </a:extLst>
          </p:cNvPr>
          <p:cNvSpPr>
            <a:spLocks noGrp="1"/>
          </p:cNvSpPr>
          <p:nvPr>
            <p:ph type="sldNum" sz="quarter" idx="4"/>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a:solidFill>
            <a:schemeClr val="accent2"/>
          </a:solidFill>
        </p:spPr>
        <p:txBody>
          <a:bodyPr vert="horz" wrap="square" lIns="0" tIns="0" rIns="90000" bIns="0" rtlCol="0" anchor="ctr">
            <a:noAutofit/>
          </a:bodyPr>
          <a:lstStyle>
            <a:lvl1pPr algn="r">
              <a:defRPr sz="800">
                <a:solidFill>
                  <a:schemeClr val="bg1"/>
                </a:solidFill>
                <a:latin typeface="Arial" panose="020B0604020202020204" pitchFamily="34" charset="0"/>
                <a:cs typeface="Arial" panose="020B0604020202020204" pitchFamily="34" charset="0"/>
              </a:defRPr>
            </a:lvl1pPr>
          </a:lstStyle>
          <a:p>
            <a:fld id="{178CA135-2885-4CD2-925B-659EA4F87D78}" type="slidenum">
              <a:rPr lang="fr-FR" smtClean="0"/>
              <a:t>‹N°›</a:t>
            </a:fld>
            <a:endParaRPr lang="fr-FR"/>
          </a:p>
        </p:txBody>
      </p:sp>
    </p:spTree>
    <p:extLst>
      <p:ext uri="{BB962C8B-B14F-4D97-AF65-F5344CB8AC3E}">
        <p14:creationId xmlns:p14="http://schemas.microsoft.com/office/powerpoint/2010/main" val="153944603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1" r:id="rId29"/>
    <p:sldLayoutId id="2147483702" r:id="rId30"/>
    <p:sldLayoutId id="2147483705" r:id="rId31"/>
    <p:sldLayoutId id="2147483790" r:id="rId32"/>
    <p:sldLayoutId id="2147483791" r:id="rId33"/>
  </p:sldLayoutIdLst>
  <p:hf hdr="0" ftr="0" dt="0"/>
  <p:txStyles>
    <p:titleStyle>
      <a:lvl1pPr algn="l" defTabSz="914377" rtl="0" eaLnBrk="1" latinLnBrk="0" hangingPunct="1">
        <a:lnSpc>
          <a:spcPct val="100000"/>
        </a:lnSpc>
        <a:spcBef>
          <a:spcPct val="0"/>
        </a:spcBef>
        <a:buNone/>
        <a:defRPr sz="2533" b="1" kern="1200">
          <a:solidFill>
            <a:schemeClr val="accent2"/>
          </a:solidFill>
          <a:latin typeface="+mj-lt"/>
          <a:ea typeface="+mj-ea"/>
          <a:cs typeface="Arial" panose="020B0604020202020204" pitchFamily="34" charset="0"/>
        </a:defRPr>
      </a:lvl1pPr>
    </p:titleStyle>
    <p:bodyStyle>
      <a:lvl1pPr marL="0" indent="0" algn="l" defTabSz="914377" rtl="0" eaLnBrk="1" latinLnBrk="0" hangingPunct="1">
        <a:lnSpc>
          <a:spcPts val="2267"/>
        </a:lnSpc>
        <a:spcBef>
          <a:spcPts val="667"/>
        </a:spcBef>
        <a:buFont typeface="Arial" panose="020B0604020202020204" pitchFamily="34" charset="0"/>
        <a:buNone/>
        <a:defRPr sz="2133" b="1" i="0" kern="1200" cap="all" baseline="0">
          <a:solidFill>
            <a:schemeClr val="accent1"/>
          </a:solidFill>
          <a:latin typeface="Arial Black" panose="020B0604020202020204" pitchFamily="34" charset="0"/>
          <a:ea typeface="+mn-ea"/>
          <a:cs typeface="Arial Black" panose="020B0604020202020204" pitchFamily="34" charset="0"/>
        </a:defRPr>
      </a:lvl1pPr>
      <a:lvl2pPr marL="8466" indent="0" algn="l" defTabSz="914377" rtl="0" eaLnBrk="1" latinLnBrk="0" hangingPunct="1">
        <a:lnSpc>
          <a:spcPts val="2133"/>
        </a:lnSpc>
        <a:spcBef>
          <a:spcPts val="667"/>
        </a:spcBef>
        <a:buFont typeface="Arial" panose="020B0604020202020204" pitchFamily="34" charset="0"/>
        <a:buNone/>
        <a:tabLst/>
        <a:defRPr sz="2000" b="1" i="0" kern="1200">
          <a:solidFill>
            <a:schemeClr val="accent2"/>
          </a:solidFill>
          <a:latin typeface="Arial Black" panose="020B0604020202020204" pitchFamily="34" charset="0"/>
          <a:ea typeface="+mn-ea"/>
          <a:cs typeface="Arial Black" panose="020B0604020202020204" pitchFamily="34" charset="0"/>
        </a:defRPr>
      </a:lvl2pPr>
      <a:lvl3pPr marL="296326" indent="-287859" algn="l" defTabSz="914377" rtl="0" eaLnBrk="1" latinLnBrk="0" hangingPunct="1">
        <a:lnSpc>
          <a:spcPts val="1733"/>
        </a:lnSpc>
        <a:spcBef>
          <a:spcPts val="2000"/>
        </a:spcBef>
        <a:buSzPct val="115000"/>
        <a:buFontTx/>
        <a:buBlip>
          <a:blip r:embed="rId35"/>
        </a:buBlip>
        <a:tabLst/>
        <a:defRPr sz="1600" b="1" i="0" kern="1200" cap="all" baseline="0">
          <a:solidFill>
            <a:schemeClr val="accent1"/>
          </a:solidFill>
          <a:latin typeface="Arial Black" panose="020B0604020202020204" pitchFamily="34" charset="0"/>
          <a:ea typeface="+mn-ea"/>
          <a:cs typeface="Arial Black" panose="020B0604020202020204" pitchFamily="34" charset="0"/>
        </a:defRPr>
      </a:lvl3pPr>
      <a:lvl4pPr marL="8466" indent="0" algn="l" defTabSz="914377" rtl="0" eaLnBrk="1" latinLnBrk="0" hangingPunct="1">
        <a:lnSpc>
          <a:spcPts val="2133"/>
        </a:lnSpc>
        <a:spcBef>
          <a:spcPts val="800"/>
        </a:spcBef>
        <a:buFont typeface="Arial" panose="020B0604020202020204" pitchFamily="34" charset="0"/>
        <a:buNone/>
        <a:tabLst/>
        <a:defRPr sz="1867" kern="1200">
          <a:solidFill>
            <a:schemeClr val="accent2"/>
          </a:solidFill>
          <a:latin typeface="+mn-lt"/>
          <a:ea typeface="+mn-ea"/>
          <a:cs typeface="Arial" panose="020B0604020202020204" pitchFamily="34" charset="0"/>
        </a:defRPr>
      </a:lvl4pPr>
      <a:lvl5pPr marL="298443" indent="-289977" algn="l" defTabSz="914377" rtl="0" eaLnBrk="1" latinLnBrk="0" hangingPunct="1">
        <a:lnSpc>
          <a:spcPts val="2133"/>
        </a:lnSpc>
        <a:spcBef>
          <a:spcPts val="800"/>
        </a:spcBef>
        <a:buClr>
          <a:schemeClr val="accent1"/>
        </a:buClr>
        <a:buSzPct val="100000"/>
        <a:buFontTx/>
        <a:buBlip>
          <a:blip r:embed="rId36"/>
        </a:buBlip>
        <a:tabLst/>
        <a:defRPr sz="1867" kern="1200">
          <a:solidFill>
            <a:schemeClr val="accent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gray">
          <a:xfrm>
            <a:off x="478369" y="452972"/>
            <a:ext cx="10562167" cy="124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fr-FR" noProof="0"/>
              <a:t>Title</a:t>
            </a:r>
          </a:p>
        </p:txBody>
      </p:sp>
      <p:sp>
        <p:nvSpPr>
          <p:cNvPr id="1028" name="Rectangle 3"/>
          <p:cNvSpPr>
            <a:spLocks noGrp="1" noChangeArrowheads="1"/>
          </p:cNvSpPr>
          <p:nvPr>
            <p:ph type="body" idx="1"/>
          </p:nvPr>
        </p:nvSpPr>
        <p:spPr bwMode="gray">
          <a:xfrm>
            <a:off x="912292" y="1701803"/>
            <a:ext cx="10128249" cy="43195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noProof="0"/>
              <a:t>Text level 1</a:t>
            </a:r>
          </a:p>
          <a:p>
            <a:pPr lvl="1"/>
            <a:r>
              <a:rPr lang="en-GB" altLang="fr-FR" noProof="0"/>
              <a:t>Text level 2</a:t>
            </a:r>
          </a:p>
          <a:p>
            <a:pPr lvl="2"/>
            <a:r>
              <a:rPr lang="en-GB" altLang="fr-FR" noProof="0"/>
              <a:t>Text level 3</a:t>
            </a:r>
          </a:p>
          <a:p>
            <a:pPr lvl="3"/>
            <a:r>
              <a:rPr lang="en-GB" altLang="fr-FR" noProof="0"/>
              <a:t>Text level 4</a:t>
            </a:r>
          </a:p>
          <a:p>
            <a:pPr lvl="4"/>
            <a:r>
              <a:rPr lang="en-GB" altLang="fr-FR" noProof="0"/>
              <a:t>Text level 5</a:t>
            </a:r>
          </a:p>
        </p:txBody>
      </p:sp>
      <p:sp>
        <p:nvSpPr>
          <p:cNvPr id="2" name="Rectangle 4"/>
          <p:cNvSpPr>
            <a:spLocks noGrp="1" noChangeArrowheads="1"/>
          </p:cNvSpPr>
          <p:nvPr>
            <p:ph type="dt" sz="half" idx="2"/>
          </p:nvPr>
        </p:nvSpPr>
        <p:spPr bwMode="gray">
          <a:xfrm>
            <a:off x="2" y="6669088"/>
            <a:ext cx="912284"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a:defRPr sz="133">
                <a:solidFill>
                  <a:schemeClr val="bg1">
                    <a:alpha val="0"/>
                  </a:schemeClr>
                </a:solidFill>
              </a:defRPr>
            </a:lvl1pPr>
          </a:lstStyle>
          <a:p>
            <a:fld id="{0309A879-7FAC-4779-AE01-2E9F6E2AEEEA}" type="datetime1">
              <a:rPr lang="fr-FR" altLang="fr-FR" noProof="0" smtClean="0"/>
              <a:t>08/11/2025</a:t>
            </a:fld>
            <a:endParaRPr lang="en-GB" altLang="fr-FR" noProof="0"/>
          </a:p>
        </p:txBody>
      </p:sp>
      <p:sp>
        <p:nvSpPr>
          <p:cNvPr id="1029" name="Rectangle 5"/>
          <p:cNvSpPr>
            <a:spLocks noGrp="1" noChangeArrowheads="1"/>
          </p:cNvSpPr>
          <p:nvPr>
            <p:ph type="ftr" sz="quarter" idx="3"/>
          </p:nvPr>
        </p:nvSpPr>
        <p:spPr bwMode="gray">
          <a:xfrm>
            <a:off x="912287" y="6381752"/>
            <a:ext cx="89281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1333">
                <a:solidFill>
                  <a:schemeClr val="accent5"/>
                </a:solidFill>
              </a:defRPr>
            </a:lvl1pPr>
          </a:lstStyle>
          <a:p>
            <a:endParaRPr lang="en-GB" altLang="fr-FR" noProof="0"/>
          </a:p>
        </p:txBody>
      </p:sp>
      <p:sp>
        <p:nvSpPr>
          <p:cNvPr id="1030" name="Rectangle 6"/>
          <p:cNvSpPr>
            <a:spLocks noGrp="1" noChangeArrowheads="1"/>
          </p:cNvSpPr>
          <p:nvPr>
            <p:ph type="sldNum" sz="quarter" idx="4"/>
          </p:nvPr>
        </p:nvSpPr>
        <p:spPr bwMode="gray">
          <a:xfrm>
            <a:off x="2" y="6381752"/>
            <a:ext cx="912284"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3988" bIns="0" numCol="1" anchor="t" anchorCtr="0" compatLnSpc="1">
            <a:prstTxWarp prst="textNoShape">
              <a:avLst/>
            </a:prstTxWarp>
          </a:bodyPr>
          <a:lstStyle>
            <a:lvl1pPr algn="r">
              <a:defRPr sz="1333" b="1">
                <a:solidFill>
                  <a:schemeClr val="accent6"/>
                </a:solidFill>
              </a:defRPr>
            </a:lvl1pPr>
          </a:lstStyle>
          <a:p>
            <a:fld id="{F002F169-18FD-44E9-97D3-E92CE43342A9}" type="slidenum">
              <a:rPr lang="en-GB" altLang="fr-FR" noProof="0" smtClean="0"/>
              <a:pPr/>
              <a:t>‹N°›</a:t>
            </a:fld>
            <a:r>
              <a:rPr lang="en-GB" altLang="fr-FR" noProof="0"/>
              <a:t> I</a:t>
            </a:r>
          </a:p>
        </p:txBody>
      </p:sp>
    </p:spTree>
    <p:extLst>
      <p:ext uri="{BB962C8B-B14F-4D97-AF65-F5344CB8AC3E}">
        <p14:creationId xmlns:p14="http://schemas.microsoft.com/office/powerpoint/2010/main" val="167308363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hdr="0" ftr="0" dt="0"/>
  <p:txStyles>
    <p:titleStyle>
      <a:lvl1pPr algn="l" rtl="0" eaLnBrk="0" fontAlgn="base" hangingPunct="0">
        <a:lnSpc>
          <a:spcPct val="90000"/>
        </a:lnSpc>
        <a:spcBef>
          <a:spcPct val="0"/>
        </a:spcBef>
        <a:spcAft>
          <a:spcPct val="0"/>
        </a:spcAft>
        <a:defRPr sz="2667" b="1">
          <a:solidFill>
            <a:schemeClr val="accent6"/>
          </a:solidFill>
          <a:latin typeface="+mj-lt"/>
          <a:ea typeface="+mj-ea"/>
          <a:cs typeface="+mj-cs"/>
        </a:defRPr>
      </a:lvl1pPr>
      <a:lvl2pPr algn="l" rtl="0" eaLnBrk="0" fontAlgn="base" hangingPunct="0">
        <a:lnSpc>
          <a:spcPct val="90000"/>
        </a:lnSpc>
        <a:spcBef>
          <a:spcPct val="0"/>
        </a:spcBef>
        <a:spcAft>
          <a:spcPct val="0"/>
        </a:spcAft>
        <a:defRPr sz="3333" b="1">
          <a:solidFill>
            <a:schemeClr val="tx2"/>
          </a:solidFill>
          <a:latin typeface="Arial" charset="0"/>
          <a:cs typeface="Arial" charset="0"/>
        </a:defRPr>
      </a:lvl2pPr>
      <a:lvl3pPr algn="l" rtl="0" eaLnBrk="0" fontAlgn="base" hangingPunct="0">
        <a:lnSpc>
          <a:spcPct val="90000"/>
        </a:lnSpc>
        <a:spcBef>
          <a:spcPct val="0"/>
        </a:spcBef>
        <a:spcAft>
          <a:spcPct val="0"/>
        </a:spcAft>
        <a:defRPr sz="3333" b="1">
          <a:solidFill>
            <a:schemeClr val="tx2"/>
          </a:solidFill>
          <a:latin typeface="Arial" charset="0"/>
          <a:cs typeface="Arial" charset="0"/>
        </a:defRPr>
      </a:lvl3pPr>
      <a:lvl4pPr algn="l" rtl="0" eaLnBrk="0" fontAlgn="base" hangingPunct="0">
        <a:lnSpc>
          <a:spcPct val="90000"/>
        </a:lnSpc>
        <a:spcBef>
          <a:spcPct val="0"/>
        </a:spcBef>
        <a:spcAft>
          <a:spcPct val="0"/>
        </a:spcAft>
        <a:defRPr sz="3333" b="1">
          <a:solidFill>
            <a:schemeClr val="tx2"/>
          </a:solidFill>
          <a:latin typeface="Arial" charset="0"/>
          <a:cs typeface="Arial" charset="0"/>
        </a:defRPr>
      </a:lvl4pPr>
      <a:lvl5pPr algn="l" rtl="0" eaLnBrk="0" fontAlgn="base" hangingPunct="0">
        <a:lnSpc>
          <a:spcPct val="90000"/>
        </a:lnSpc>
        <a:spcBef>
          <a:spcPct val="0"/>
        </a:spcBef>
        <a:spcAft>
          <a:spcPct val="0"/>
        </a:spcAft>
        <a:defRPr sz="3333" b="1">
          <a:solidFill>
            <a:schemeClr val="tx2"/>
          </a:solidFill>
          <a:latin typeface="Arial" charset="0"/>
          <a:cs typeface="Arial" charset="0"/>
        </a:defRPr>
      </a:lvl5pPr>
      <a:lvl6pPr marL="609431" algn="l" rtl="0" fontAlgn="base">
        <a:spcBef>
          <a:spcPct val="0"/>
        </a:spcBef>
        <a:spcAft>
          <a:spcPct val="0"/>
        </a:spcAft>
        <a:defRPr sz="3333" b="1">
          <a:solidFill>
            <a:schemeClr val="tx2"/>
          </a:solidFill>
          <a:latin typeface="Arial" charset="0"/>
          <a:cs typeface="Arial" charset="0"/>
        </a:defRPr>
      </a:lvl6pPr>
      <a:lvl7pPr marL="1218866" algn="l" rtl="0" fontAlgn="base">
        <a:spcBef>
          <a:spcPct val="0"/>
        </a:spcBef>
        <a:spcAft>
          <a:spcPct val="0"/>
        </a:spcAft>
        <a:defRPr sz="3333" b="1">
          <a:solidFill>
            <a:schemeClr val="tx2"/>
          </a:solidFill>
          <a:latin typeface="Arial" charset="0"/>
          <a:cs typeface="Arial" charset="0"/>
        </a:defRPr>
      </a:lvl7pPr>
      <a:lvl8pPr marL="1828298" algn="l" rtl="0" fontAlgn="base">
        <a:spcBef>
          <a:spcPct val="0"/>
        </a:spcBef>
        <a:spcAft>
          <a:spcPct val="0"/>
        </a:spcAft>
        <a:defRPr sz="3333" b="1">
          <a:solidFill>
            <a:schemeClr val="tx2"/>
          </a:solidFill>
          <a:latin typeface="Arial" charset="0"/>
          <a:cs typeface="Arial" charset="0"/>
        </a:defRPr>
      </a:lvl8pPr>
      <a:lvl9pPr marL="2437730" algn="l" rtl="0" fontAlgn="base">
        <a:spcBef>
          <a:spcPct val="0"/>
        </a:spcBef>
        <a:spcAft>
          <a:spcPct val="0"/>
        </a:spcAft>
        <a:defRPr sz="3333" b="1">
          <a:solidFill>
            <a:schemeClr val="tx2"/>
          </a:solidFill>
          <a:latin typeface="Arial" charset="0"/>
          <a:cs typeface="Arial" charset="0"/>
        </a:defRPr>
      </a:lvl9pPr>
    </p:titleStyle>
    <p:bodyStyle>
      <a:lvl1pPr algn="l" defTabSz="1678055" rtl="0" eaLnBrk="0" fontAlgn="base" hangingPunct="0">
        <a:lnSpc>
          <a:spcPct val="120000"/>
        </a:lnSpc>
        <a:spcBef>
          <a:spcPct val="50000"/>
        </a:spcBef>
        <a:spcAft>
          <a:spcPct val="0"/>
        </a:spcAft>
        <a:defRPr sz="2000" b="1" baseline="0">
          <a:solidFill>
            <a:schemeClr val="accent5"/>
          </a:solidFill>
          <a:latin typeface="+mn-lt"/>
          <a:ea typeface="+mn-ea"/>
          <a:cs typeface="+mn-cs"/>
        </a:defRPr>
      </a:lvl1pPr>
      <a:lvl2pPr algn="l" defTabSz="1678055" rtl="0" eaLnBrk="0" fontAlgn="base" hangingPunct="0">
        <a:lnSpc>
          <a:spcPct val="110000"/>
        </a:lnSpc>
        <a:spcBef>
          <a:spcPct val="0"/>
        </a:spcBef>
        <a:spcAft>
          <a:spcPct val="0"/>
        </a:spcAft>
        <a:defRPr sz="1600" baseline="0">
          <a:solidFill>
            <a:schemeClr val="accent5"/>
          </a:solidFill>
          <a:latin typeface="+mn-lt"/>
          <a:cs typeface="+mn-cs"/>
        </a:defRPr>
      </a:lvl2pPr>
      <a:lvl3pPr marL="287787" indent="-287787" algn="l" defTabSz="1678055" rtl="0" eaLnBrk="0" fontAlgn="base" hangingPunct="0">
        <a:spcBef>
          <a:spcPct val="30000"/>
        </a:spcBef>
        <a:spcAft>
          <a:spcPct val="30000"/>
        </a:spcAft>
        <a:buClr>
          <a:schemeClr val="accent6"/>
        </a:buClr>
        <a:buSzPct val="150000"/>
        <a:buFont typeface="Wingdings" pitchFamily="2" charset="2"/>
        <a:buChar char=""/>
        <a:defRPr sz="1333" baseline="0">
          <a:solidFill>
            <a:schemeClr val="accent5"/>
          </a:solidFill>
          <a:latin typeface="+mn-lt"/>
          <a:cs typeface="+mn-cs"/>
        </a:defRPr>
      </a:lvl3pPr>
      <a:lvl4pPr marL="287787" indent="-262395" algn="l" defTabSz="1678055" rtl="0" eaLnBrk="0" fontAlgn="base" hangingPunct="0">
        <a:spcBef>
          <a:spcPct val="30000"/>
        </a:spcBef>
        <a:spcAft>
          <a:spcPct val="30000"/>
        </a:spcAft>
        <a:buClr>
          <a:schemeClr val="accent6"/>
        </a:buClr>
        <a:buSzPct val="150000"/>
        <a:buFont typeface="Wingdings" pitchFamily="2" charset="2"/>
        <a:buChar char=""/>
        <a:defRPr sz="1067" baseline="0">
          <a:solidFill>
            <a:schemeClr val="accent5"/>
          </a:solidFill>
          <a:latin typeface="+mn-lt"/>
          <a:cs typeface="+mn-cs"/>
        </a:defRPr>
      </a:lvl4pPr>
      <a:lvl5pPr marL="575576" indent="-287787" algn="l" defTabSz="1678055" rtl="0" eaLnBrk="0" fontAlgn="base" hangingPunct="0">
        <a:lnSpc>
          <a:spcPct val="120000"/>
        </a:lnSpc>
        <a:spcBef>
          <a:spcPct val="0"/>
        </a:spcBef>
        <a:spcAft>
          <a:spcPct val="0"/>
        </a:spcAft>
        <a:buClr>
          <a:schemeClr val="accent6"/>
        </a:buClr>
        <a:buFont typeface="Wingdings" pitchFamily="2" charset="2"/>
        <a:buChar char="l"/>
        <a:defRPr sz="1067" baseline="0">
          <a:solidFill>
            <a:schemeClr val="accent5"/>
          </a:solidFill>
          <a:latin typeface="+mn-lt"/>
          <a:cs typeface="+mn-cs"/>
        </a:defRPr>
      </a:lvl5pPr>
      <a:lvl6pPr marL="4922013" indent="-243351" algn="l" defTabSz="1678055" rtl="0" fontAlgn="base">
        <a:spcBef>
          <a:spcPct val="0"/>
        </a:spcBef>
        <a:spcAft>
          <a:spcPct val="0"/>
        </a:spcAft>
        <a:buFont typeface="Wingdings" pitchFamily="2" charset="2"/>
        <a:buChar char="l"/>
        <a:defRPr sz="1333">
          <a:solidFill>
            <a:schemeClr val="tx1"/>
          </a:solidFill>
          <a:latin typeface="+mn-lt"/>
          <a:cs typeface="+mn-cs"/>
        </a:defRPr>
      </a:lvl6pPr>
      <a:lvl7pPr marL="5531446" indent="-243351" algn="l" defTabSz="1678055" rtl="0" fontAlgn="base">
        <a:spcBef>
          <a:spcPct val="0"/>
        </a:spcBef>
        <a:spcAft>
          <a:spcPct val="0"/>
        </a:spcAft>
        <a:buFont typeface="Wingdings" pitchFamily="2" charset="2"/>
        <a:buChar char="l"/>
        <a:defRPr sz="1333">
          <a:solidFill>
            <a:schemeClr val="tx1"/>
          </a:solidFill>
          <a:latin typeface="+mn-lt"/>
          <a:cs typeface="+mn-cs"/>
        </a:defRPr>
      </a:lvl7pPr>
      <a:lvl8pPr marL="6140877" indent="-243351" algn="l" defTabSz="1678055" rtl="0" fontAlgn="base">
        <a:spcBef>
          <a:spcPct val="0"/>
        </a:spcBef>
        <a:spcAft>
          <a:spcPct val="0"/>
        </a:spcAft>
        <a:buFont typeface="Wingdings" pitchFamily="2" charset="2"/>
        <a:buChar char="l"/>
        <a:defRPr sz="1333">
          <a:solidFill>
            <a:schemeClr val="tx1"/>
          </a:solidFill>
          <a:latin typeface="+mn-lt"/>
          <a:cs typeface="+mn-cs"/>
        </a:defRPr>
      </a:lvl8pPr>
      <a:lvl9pPr marL="6750310" indent="-243351" algn="l" defTabSz="1678055" rtl="0" fontAlgn="base">
        <a:spcBef>
          <a:spcPct val="0"/>
        </a:spcBef>
        <a:spcAft>
          <a:spcPct val="0"/>
        </a:spcAft>
        <a:buFont typeface="Wingdings" pitchFamily="2" charset="2"/>
        <a:buChar char="l"/>
        <a:defRPr sz="1333">
          <a:solidFill>
            <a:schemeClr val="tx1"/>
          </a:solidFill>
          <a:latin typeface="+mn-lt"/>
          <a:cs typeface="+mn-cs"/>
        </a:defRPr>
      </a:lvl9pPr>
    </p:bodyStyle>
    <p:otherStyle>
      <a:defPPr>
        <a:defRPr lang="fr-FR"/>
      </a:defPPr>
      <a:lvl1pPr marL="0" algn="l" defTabSz="1218866" rtl="0" eaLnBrk="1" latinLnBrk="0" hangingPunct="1">
        <a:defRPr sz="2400" kern="1200">
          <a:solidFill>
            <a:schemeClr val="tx1"/>
          </a:solidFill>
          <a:latin typeface="+mn-lt"/>
          <a:ea typeface="+mn-ea"/>
          <a:cs typeface="+mn-cs"/>
        </a:defRPr>
      </a:lvl1pPr>
      <a:lvl2pPr marL="609431" algn="l" defTabSz="1218866" rtl="0" eaLnBrk="1" latinLnBrk="0" hangingPunct="1">
        <a:defRPr sz="2400" kern="1200">
          <a:solidFill>
            <a:schemeClr val="tx1"/>
          </a:solidFill>
          <a:latin typeface="+mn-lt"/>
          <a:ea typeface="+mn-ea"/>
          <a:cs typeface="+mn-cs"/>
        </a:defRPr>
      </a:lvl2pPr>
      <a:lvl3pPr marL="1218866" algn="l" defTabSz="1218866" rtl="0" eaLnBrk="1" latinLnBrk="0" hangingPunct="1">
        <a:defRPr sz="2400" kern="1200">
          <a:solidFill>
            <a:schemeClr val="tx1"/>
          </a:solidFill>
          <a:latin typeface="+mn-lt"/>
          <a:ea typeface="+mn-ea"/>
          <a:cs typeface="+mn-cs"/>
        </a:defRPr>
      </a:lvl3pPr>
      <a:lvl4pPr marL="1828298" algn="l" defTabSz="1218866" rtl="0" eaLnBrk="1" latinLnBrk="0" hangingPunct="1">
        <a:defRPr sz="2400" kern="1200">
          <a:solidFill>
            <a:schemeClr val="tx1"/>
          </a:solidFill>
          <a:latin typeface="+mn-lt"/>
          <a:ea typeface="+mn-ea"/>
          <a:cs typeface="+mn-cs"/>
        </a:defRPr>
      </a:lvl4pPr>
      <a:lvl5pPr marL="2437730" algn="l" defTabSz="1218866" rtl="0" eaLnBrk="1" latinLnBrk="0" hangingPunct="1">
        <a:defRPr sz="2400" kern="1200">
          <a:solidFill>
            <a:schemeClr val="tx1"/>
          </a:solidFill>
          <a:latin typeface="+mn-lt"/>
          <a:ea typeface="+mn-ea"/>
          <a:cs typeface="+mn-cs"/>
        </a:defRPr>
      </a:lvl5pPr>
      <a:lvl6pPr marL="3047162" algn="l" defTabSz="1218866" rtl="0" eaLnBrk="1" latinLnBrk="0" hangingPunct="1">
        <a:defRPr sz="2400" kern="1200">
          <a:solidFill>
            <a:schemeClr val="tx1"/>
          </a:solidFill>
          <a:latin typeface="+mn-lt"/>
          <a:ea typeface="+mn-ea"/>
          <a:cs typeface="+mn-cs"/>
        </a:defRPr>
      </a:lvl6pPr>
      <a:lvl7pPr marL="3656591" algn="l" defTabSz="1218866" rtl="0" eaLnBrk="1" latinLnBrk="0" hangingPunct="1">
        <a:defRPr sz="2400" kern="1200">
          <a:solidFill>
            <a:schemeClr val="tx1"/>
          </a:solidFill>
          <a:latin typeface="+mn-lt"/>
          <a:ea typeface="+mn-ea"/>
          <a:cs typeface="+mn-cs"/>
        </a:defRPr>
      </a:lvl7pPr>
      <a:lvl8pPr marL="4266025" algn="l" defTabSz="1218866" rtl="0" eaLnBrk="1" latinLnBrk="0" hangingPunct="1">
        <a:defRPr sz="2400" kern="1200">
          <a:solidFill>
            <a:schemeClr val="tx1"/>
          </a:solidFill>
          <a:latin typeface="+mn-lt"/>
          <a:ea typeface="+mn-ea"/>
          <a:cs typeface="+mn-cs"/>
        </a:defRPr>
      </a:lvl8pPr>
      <a:lvl9pPr marL="4875459" algn="l" defTabSz="121886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links/P6JX5xNiC2?ctid=f4a12867-922d-4b9d-bb85-9ee7898512a0&amp;pbi_source=linkShare&amp;bookmarkGuid=9b5818cd-e859-48fa-bebe-41602c28ef7a"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hyperlink" Target="https://app.powerbi.com/links/_VyRfLyD6G?ctid=f4a12867-922d-4b9d-bb85-9ee7898512a0&amp;pbi_source=linkShare&amp;bookmarkGuid=e9f563f9-d480-4673-9afd-0af8b1d09bd7&amp;fromEntryPoint=sha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links/P6JX5xNiC2?ctid=f4a12867-922d-4b9d-bb85-9ee7898512a0&amp;pbi_source=linkShare&amp;bookmarkGuid=9b5818cd-e859-48fa-bebe-41602c28ef7a"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hyperlink" Target="https://app.powerbi.com/links/_VyRfLyD6G?ctid=f4a12867-922d-4b9d-bb85-9ee7898512a0&amp;pbi_source=linkShare&amp;bookmarkGuid=e9f563f9-d480-4673-9afd-0af8b1d09bd7&amp;fromEntryPoint=shar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links/Rkixm8eRlB?ctid=f4a12867-922d-4b9d-bb85-9ee7898512a0&amp;pbi_source=linkShare&amp;bookmarkGuid=6158c8ec-c121-43fd-a6c7-6edc9b2a94eb" TargetMode="External"/><Relationship Id="rId7" Type="http://schemas.openxmlformats.org/officeDocument/2006/relationships/image" Target="../media/image17.png"/><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hyperlink" Target="https://app.powerbi.com/links/_VyRfLyD6G?ctid=f4a12867-922d-4b9d-bb85-9ee7898512a0&amp;pbi_source=linkShare&amp;bookmarkGuid=e9f563f9-d480-4673-9afd-0af8b1d09bd7&amp;fromEntryPoint=share" TargetMode="External"/><Relationship Id="rId4"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hyperlink" Target="https://app.powerbi.com/links/P6JX5xNiC2?ctid=f4a12867-922d-4b9d-bb85-9ee7898512a0&amp;pbi_source=linkShare&amp;bookmarkGuid=9b5818cd-e859-48fa-bebe-41602c28ef7a" TargetMode="Externa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hyperlink" Target="https://app.powerbi.com/links/_VyRfLyD6G?ctid=f4a12867-922d-4b9d-bb85-9ee7898512a0&amp;pbi_source=linkShare&amp;bookmarkGuid=e9f563f9-d480-4673-9afd-0af8b1d09bd7&amp;fromEntryPoint=share" TargetMode="External"/><Relationship Id="rId5" Type="http://schemas.openxmlformats.org/officeDocument/2006/relationships/image" Target="../media/image23.png"/><Relationship Id="rId4" Type="http://schemas.openxmlformats.org/officeDocument/2006/relationships/hyperlink" Target="https://app.powerbi.com/links/Rkixm8eRlB?ctid=f4a12867-922d-4b9d-bb85-9ee7898512a0&amp;pbi_source=linkShare&amp;bookmarkGuid=6158c8ec-c121-43fd-a6c7-6edc9b2a94eb" TargetMode="External"/><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hyperlink" Target="https://app.powerbi.com/links/Rkixm8eRlB?ctid=f4a12867-922d-4b9d-bb85-9ee7898512a0&amp;pbi_source=linkShare&amp;bookmarkGuid=6158c8ec-c121-43fd-a6c7-6edc9b2a94eb" TargetMode="External"/><Relationship Id="rId2" Type="http://schemas.openxmlformats.org/officeDocument/2006/relationships/hyperlink" Target="https://app.powerbi.com/links/2Ty8gGtPKd?ctid=f4a12867-922d-4b9d-bb85-9ee7898512a0&amp;pbi_source=linkShare&amp;bookmarkGuid=c0bfbd62-3677-4cca-903d-6f4207f4fe9d" TargetMode="Externa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hyperlink" Target="https://app.powerbi.com/links/_VyRfLyD6G?ctid=f4a12867-922d-4b9d-bb85-9ee7898512a0&amp;pbi_source=linkShare&amp;bookmarkGuid=e9f563f9-d480-4673-9afd-0af8b1d09bd7&amp;fromEntryPoint=share" TargetMode="External"/><Relationship Id="rId4" Type="http://schemas.openxmlformats.org/officeDocument/2006/relationships/hyperlink" Target="https://app.powerbi.com/links/P6JX5xNiC2?ctid=f4a12867-922d-4b9d-bb85-9ee7898512a0&amp;pbi_source=linkShare&amp;bookmarkGuid=9b5818cd-e859-48fa-bebe-41602c28ef7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8.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950789A-97AF-FB5B-46F0-979724CC5074}"/>
              </a:ext>
            </a:extLst>
          </p:cNvPr>
          <p:cNvPicPr>
            <a:picLocks noChangeAspect="1"/>
          </p:cNvPicPr>
          <p:nvPr/>
        </p:nvPicPr>
        <p:blipFill>
          <a:blip r:embed="rId2"/>
          <a:stretch>
            <a:fillRect/>
          </a:stretch>
        </p:blipFill>
        <p:spPr>
          <a:xfrm>
            <a:off x="10729941" y="-1"/>
            <a:ext cx="1462060" cy="1398495"/>
          </a:xfrm>
          <a:prstGeom prst="rect">
            <a:avLst/>
          </a:prstGeom>
        </p:spPr>
      </p:pic>
      <p:sp>
        <p:nvSpPr>
          <p:cNvPr id="24" name="TextBox 23">
            <a:extLst>
              <a:ext uri="{FF2B5EF4-FFF2-40B4-BE49-F238E27FC236}">
                <a16:creationId xmlns:a16="http://schemas.microsoft.com/office/drawing/2014/main" id="{40E1CA5E-47CB-8048-90AD-E0D232016B03}"/>
              </a:ext>
            </a:extLst>
          </p:cNvPr>
          <p:cNvSpPr txBox="1"/>
          <p:nvPr/>
        </p:nvSpPr>
        <p:spPr>
          <a:xfrm>
            <a:off x="2578086" y="6356"/>
            <a:ext cx="7035837" cy="666786"/>
          </a:xfrm>
          <a:prstGeom prst="rect">
            <a:avLst/>
          </a:prstGeom>
          <a:noFill/>
        </p:spPr>
        <p:txBody>
          <a:bodyPr wrap="none" rtlCol="0">
            <a:spAutoFit/>
          </a:bodyPr>
          <a:lstStyle/>
          <a:p>
            <a:pPr algn="ctr"/>
            <a:r>
              <a:rPr kumimoji="0" lang="fr-FR" sz="3733" b="1" i="0" u="none" strike="noStrike" kern="1200" cap="all" spc="0" normalizeH="0" baseline="0" noProof="0">
                <a:ln>
                  <a:noFill/>
                </a:ln>
                <a:solidFill>
                  <a:srgbClr val="030F40"/>
                </a:solidFill>
                <a:effectLst/>
                <a:uLnTx/>
                <a:uFillTx/>
                <a:latin typeface="Arial Black" panose="020B0604020202020204" pitchFamily="34" charset="0"/>
                <a:ea typeface="+mj-ea"/>
              </a:rPr>
              <a:t>proJET e-volution </a:t>
            </a:r>
            <a:r>
              <a:rPr kumimoji="0" lang="fr-FR" sz="1000" b="1" i="0" u="none" strike="noStrike" kern="1200" cap="all" spc="0" normalizeH="0" baseline="0" noProof="0">
                <a:ln>
                  <a:noFill/>
                </a:ln>
                <a:solidFill>
                  <a:srgbClr val="030F40"/>
                </a:solidFill>
                <a:effectLst/>
                <a:uLnTx/>
                <a:uFillTx/>
                <a:latin typeface="Arial Black" panose="020B0604020202020204" pitchFamily="34" charset="0"/>
                <a:ea typeface="+mj-ea"/>
              </a:rPr>
              <a:t>(En une slide)</a:t>
            </a:r>
            <a:endParaRPr lang="en-US" sz="1000" b="1">
              <a:solidFill>
                <a:schemeClr val="tx2"/>
              </a:solidFill>
              <a:latin typeface="Poppins" pitchFamily="2" charset="77"/>
              <a:cs typeface="Poppins" pitchFamily="2" charset="77"/>
            </a:endParaRPr>
          </a:p>
        </p:txBody>
      </p:sp>
      <p:sp>
        <p:nvSpPr>
          <p:cNvPr id="25" name="TextBox 24">
            <a:extLst>
              <a:ext uri="{FF2B5EF4-FFF2-40B4-BE49-F238E27FC236}">
                <a16:creationId xmlns:a16="http://schemas.microsoft.com/office/drawing/2014/main" id="{8510E2A7-7F31-1D4F-9B9E-A0B59505DB8F}"/>
              </a:ext>
            </a:extLst>
          </p:cNvPr>
          <p:cNvSpPr txBox="1"/>
          <p:nvPr/>
        </p:nvSpPr>
        <p:spPr>
          <a:xfrm>
            <a:off x="1130046" y="533277"/>
            <a:ext cx="9954969" cy="1015663"/>
          </a:xfrm>
          <a:prstGeom prst="rect">
            <a:avLst/>
          </a:prstGeom>
          <a:noFill/>
        </p:spPr>
        <p:txBody>
          <a:bodyPr wrap="none" rtlCol="0">
            <a:spAutoFit/>
          </a:bodyPr>
          <a:lstStyle/>
          <a:p>
            <a:pPr algn="ctr"/>
            <a:r>
              <a:rPr lang="en-US" sz="1200" spc="150">
                <a:solidFill>
                  <a:schemeClr val="bg1">
                    <a:lumMod val="65000"/>
                  </a:schemeClr>
                </a:solidFill>
                <a:latin typeface="Poppins Light" pitchFamily="2" charset="77"/>
                <a:cs typeface="Poppins Light" pitchFamily="2" charset="77"/>
              </a:rPr>
              <a:t>Une gouvernance nationale des processus métier animée par des méthodes de lean management</a:t>
            </a:r>
          </a:p>
          <a:p>
            <a:pPr algn="ctr"/>
            <a:r>
              <a:rPr lang="en-US" sz="1200" spc="150">
                <a:solidFill>
                  <a:schemeClr val="bg1">
                    <a:lumMod val="65000"/>
                  </a:schemeClr>
                </a:solidFill>
                <a:latin typeface="Poppins Light" pitchFamily="2" charset="77"/>
                <a:cs typeface="Poppins Light" pitchFamily="2" charset="77"/>
              </a:rPr>
              <a:t>(porté par une une entité directement rattachée au directeur général)</a:t>
            </a:r>
          </a:p>
          <a:p>
            <a:pPr algn="ctr"/>
            <a:r>
              <a:rPr lang="en-US" sz="1200" spc="150">
                <a:solidFill>
                  <a:schemeClr val="bg1">
                    <a:lumMod val="65000"/>
                  </a:schemeClr>
                </a:solidFill>
                <a:latin typeface="Poppins Light" pitchFamily="2" charset="77"/>
                <a:cs typeface="Poppins Light" pitchFamily="2" charset="77"/>
              </a:rPr>
              <a:t>L’activité est découpée en châine de valeurs ayants leur propre KPI</a:t>
            </a:r>
          </a:p>
          <a:p>
            <a:pPr algn="ctr"/>
            <a:r>
              <a:rPr lang="en-US" sz="1200" spc="150">
                <a:solidFill>
                  <a:schemeClr val="bg1">
                    <a:lumMod val="65000"/>
                  </a:schemeClr>
                </a:solidFill>
                <a:latin typeface="Poppins Light" pitchFamily="2" charset="77"/>
                <a:cs typeface="Poppins Light" pitchFamily="2" charset="77"/>
              </a:rPr>
              <a:t>Visio est positionné en  point central au service des clients, particuliers, collective, </a:t>
            </a:r>
            <a:r>
              <a:rPr lang="en-US" sz="1200" b="1" spc="150">
                <a:solidFill>
                  <a:schemeClr val="bg1">
                    <a:lumMod val="65000"/>
                  </a:schemeClr>
                </a:solidFill>
                <a:latin typeface="Poppins Light" pitchFamily="2" charset="77"/>
                <a:cs typeface="Poppins Light" pitchFamily="2" charset="77"/>
              </a:rPr>
              <a:t>rex et agent</a:t>
            </a:r>
          </a:p>
          <a:p>
            <a:pPr algn="ctr"/>
            <a:r>
              <a:rPr lang="en-US" sz="1200" b="1" spc="150">
                <a:solidFill>
                  <a:schemeClr val="bg1">
                    <a:lumMod val="65000"/>
                  </a:schemeClr>
                </a:solidFill>
                <a:latin typeface="Poppins Light" pitchFamily="2" charset="77"/>
                <a:cs typeface="Poppins Light" pitchFamily="2" charset="77"/>
              </a:rPr>
              <a:t>Communiquer sur un politique digitale pour mobiliser tous  les acteurs autour de 3 axes </a:t>
            </a:r>
            <a:r>
              <a:rPr lang="en-US" sz="1200" b="1" spc="150">
                <a:latin typeface="Poppins Light" pitchFamily="2" charset="77"/>
                <a:cs typeface="Poppins Light" pitchFamily="2" charset="77"/>
              </a:rPr>
              <a:t>INPUT AI SKILLS </a:t>
            </a:r>
            <a:endParaRPr lang="en-US" sz="1200" spc="150">
              <a:latin typeface="Poppins Light" pitchFamily="2" charset="77"/>
              <a:cs typeface="Poppins Light" pitchFamily="2" charset="77"/>
            </a:endParaRPr>
          </a:p>
        </p:txBody>
      </p:sp>
      <p:sp>
        <p:nvSpPr>
          <p:cNvPr id="26" name="Freeform 25">
            <a:extLst>
              <a:ext uri="{FF2B5EF4-FFF2-40B4-BE49-F238E27FC236}">
                <a16:creationId xmlns:a16="http://schemas.microsoft.com/office/drawing/2014/main" id="{F0EFE26D-E387-D142-AF15-52886D89B6F7}"/>
              </a:ext>
            </a:extLst>
          </p:cNvPr>
          <p:cNvSpPr>
            <a:spLocks noChangeArrowheads="1"/>
          </p:cNvSpPr>
          <p:nvPr/>
        </p:nvSpPr>
        <p:spPr bwMode="auto">
          <a:xfrm>
            <a:off x="4860887" y="2933338"/>
            <a:ext cx="2439743" cy="2530557"/>
          </a:xfrm>
          <a:custGeom>
            <a:avLst/>
            <a:gdLst>
              <a:gd name="T0" fmla="*/ 3334 w 3335"/>
              <a:gd name="T1" fmla="*/ 1666 h 3333"/>
              <a:gd name="T2" fmla="*/ 1667 w 3335"/>
              <a:gd name="T3" fmla="*/ 3332 h 3333"/>
              <a:gd name="T4" fmla="*/ 0 w 3335"/>
              <a:gd name="T5" fmla="*/ 1666 h 3333"/>
              <a:gd name="T6" fmla="*/ 1667 w 3335"/>
              <a:gd name="T7" fmla="*/ 0 h 3333"/>
              <a:gd name="T8" fmla="*/ 3334 w 3335"/>
              <a:gd name="T9" fmla="*/ 1666 h 3333"/>
            </a:gdLst>
            <a:ahLst/>
            <a:cxnLst>
              <a:cxn ang="0">
                <a:pos x="T0" y="T1"/>
              </a:cxn>
              <a:cxn ang="0">
                <a:pos x="T2" y="T3"/>
              </a:cxn>
              <a:cxn ang="0">
                <a:pos x="T4" y="T5"/>
              </a:cxn>
              <a:cxn ang="0">
                <a:pos x="T6" y="T7"/>
              </a:cxn>
              <a:cxn ang="0">
                <a:pos x="T8" y="T9"/>
              </a:cxn>
            </a:cxnLst>
            <a:rect l="0" t="0" r="r" b="b"/>
            <a:pathLst>
              <a:path w="3335" h="3333">
                <a:moveTo>
                  <a:pt x="3334" y="1666"/>
                </a:moveTo>
                <a:cubicBezTo>
                  <a:pt x="3334" y="2586"/>
                  <a:pt x="2587" y="3332"/>
                  <a:pt x="1667" y="3332"/>
                </a:cubicBezTo>
                <a:cubicBezTo>
                  <a:pt x="747" y="3332"/>
                  <a:pt x="0" y="2586"/>
                  <a:pt x="0" y="1666"/>
                </a:cubicBezTo>
                <a:cubicBezTo>
                  <a:pt x="0" y="746"/>
                  <a:pt x="747" y="0"/>
                  <a:pt x="1667" y="0"/>
                </a:cubicBezTo>
                <a:cubicBezTo>
                  <a:pt x="2587" y="0"/>
                  <a:pt x="3334" y="746"/>
                  <a:pt x="3334" y="1666"/>
                </a:cubicBezTo>
              </a:path>
            </a:pathLst>
          </a:custGeom>
          <a:solidFill>
            <a:schemeClr val="bg1">
              <a:lumMod val="85000"/>
            </a:schemeClr>
          </a:solidFill>
          <a:ln>
            <a:noFill/>
          </a:ln>
          <a:effectLst/>
        </p:spPr>
        <p:txBody>
          <a:bodyPr wrap="none" anchor="ctr"/>
          <a:lstStyle/>
          <a:p>
            <a:pPr algn="ctr"/>
            <a:endParaRPr lang="en-US" sz="1200"/>
          </a:p>
          <a:p>
            <a:pPr algn="ctr"/>
            <a:r>
              <a:rPr lang="en-US" sz="1200" b="1"/>
              <a:t>Libérer le REX</a:t>
            </a:r>
          </a:p>
          <a:p>
            <a:pPr algn="ctr"/>
            <a:r>
              <a:rPr lang="en-US" sz="1200" b="1"/>
              <a:t> de la charge décisonnelle</a:t>
            </a:r>
          </a:p>
          <a:p>
            <a:pPr algn="ctr"/>
            <a:r>
              <a:rPr lang="en-US" sz="1200" b="1"/>
              <a:t>, la faire porter par </a:t>
            </a:r>
          </a:p>
          <a:p>
            <a:pPr algn="ctr"/>
            <a:r>
              <a:rPr lang="en-US" sz="1200" b="1"/>
              <a:t>le processus en la rationalisant </a:t>
            </a:r>
          </a:p>
          <a:p>
            <a:pPr algn="ctr"/>
            <a:r>
              <a:rPr lang="en-US" sz="1200" b="1"/>
              <a:t>en faisant un travail </a:t>
            </a:r>
          </a:p>
          <a:p>
            <a:pPr algn="ctr"/>
            <a:r>
              <a:rPr lang="en-US" sz="1200" b="1"/>
              <a:t>d’objectivation</a:t>
            </a:r>
          </a:p>
          <a:p>
            <a:pPr algn="ctr"/>
            <a:r>
              <a:rPr lang="en-US" sz="1200" b="1"/>
              <a:t>métier à intégrer dans </a:t>
            </a:r>
          </a:p>
          <a:p>
            <a:pPr algn="ctr"/>
            <a:r>
              <a:rPr lang="en-US" sz="1200" b="1"/>
              <a:t>les outils experts des visios </a:t>
            </a:r>
          </a:p>
          <a:p>
            <a:pPr algn="ctr"/>
            <a:r>
              <a:rPr lang="en-US" sz="1200">
                <a:solidFill>
                  <a:schemeClr val="tx2"/>
                </a:solidFill>
              </a:rPr>
              <a:t>  </a:t>
            </a:r>
          </a:p>
        </p:txBody>
      </p:sp>
      <p:sp>
        <p:nvSpPr>
          <p:cNvPr id="28" name="Freeform 27">
            <a:extLst>
              <a:ext uri="{FF2B5EF4-FFF2-40B4-BE49-F238E27FC236}">
                <a16:creationId xmlns:a16="http://schemas.microsoft.com/office/drawing/2014/main" id="{7BE7D187-4C13-5F45-A875-C3EA1AB62F85}"/>
              </a:ext>
            </a:extLst>
          </p:cNvPr>
          <p:cNvSpPr>
            <a:spLocks noChangeArrowheads="1"/>
          </p:cNvSpPr>
          <p:nvPr/>
        </p:nvSpPr>
        <p:spPr bwMode="auto">
          <a:xfrm>
            <a:off x="6376140" y="4472753"/>
            <a:ext cx="2142245" cy="2142245"/>
          </a:xfrm>
          <a:custGeom>
            <a:avLst/>
            <a:gdLst>
              <a:gd name="T0" fmla="*/ 3315 w 3439"/>
              <a:gd name="T1" fmla="*/ 0 h 3438"/>
              <a:gd name="T2" fmla="*/ 1706 w 3439"/>
              <a:gd name="T3" fmla="*/ 0 h 3438"/>
              <a:gd name="T4" fmla="*/ 0 w 3439"/>
              <a:gd name="T5" fmla="*/ 1709 h 3438"/>
              <a:gd name="T6" fmla="*/ 0 w 3439"/>
              <a:gd name="T7" fmla="*/ 3315 h 3438"/>
              <a:gd name="T8" fmla="*/ 122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706" y="0"/>
                </a:lnTo>
                <a:cubicBezTo>
                  <a:pt x="1528" y="855"/>
                  <a:pt x="855" y="1529"/>
                  <a:pt x="0" y="1709"/>
                </a:cubicBezTo>
                <a:lnTo>
                  <a:pt x="0" y="3315"/>
                </a:lnTo>
                <a:cubicBezTo>
                  <a:pt x="0" y="3382"/>
                  <a:pt x="55" y="3437"/>
                  <a:pt x="122" y="3437"/>
                </a:cubicBezTo>
                <a:lnTo>
                  <a:pt x="3315" y="3437"/>
                </a:lnTo>
                <a:cubicBezTo>
                  <a:pt x="3382" y="3437"/>
                  <a:pt x="3438" y="3382"/>
                  <a:pt x="3438" y="3315"/>
                </a:cubicBezTo>
                <a:lnTo>
                  <a:pt x="3438" y="122"/>
                </a:lnTo>
                <a:cubicBezTo>
                  <a:pt x="3438" y="55"/>
                  <a:pt x="3382" y="0"/>
                  <a:pt x="3315" y="0"/>
                </a:cubicBezTo>
              </a:path>
            </a:pathLst>
          </a:custGeom>
          <a:solidFill>
            <a:schemeClr val="tx2">
              <a:lumMod val="75000"/>
            </a:schemeClr>
          </a:solidFill>
          <a:ln>
            <a:noFill/>
          </a:ln>
          <a:effectLst/>
        </p:spPr>
        <p:txBody>
          <a:bodyPr wrap="none" anchor="ctr"/>
          <a:lstStyle/>
          <a:p>
            <a:endParaRPr lang="en-US" sz="900"/>
          </a:p>
        </p:txBody>
      </p:sp>
      <p:sp>
        <p:nvSpPr>
          <p:cNvPr id="29" name="Freeform 28">
            <a:extLst>
              <a:ext uri="{FF2B5EF4-FFF2-40B4-BE49-F238E27FC236}">
                <a16:creationId xmlns:a16="http://schemas.microsoft.com/office/drawing/2014/main" id="{BFCF020C-9395-3B49-A4E9-3F9A387A160A}"/>
              </a:ext>
            </a:extLst>
          </p:cNvPr>
          <p:cNvSpPr>
            <a:spLocks noChangeArrowheads="1"/>
          </p:cNvSpPr>
          <p:nvPr/>
        </p:nvSpPr>
        <p:spPr bwMode="auto">
          <a:xfrm>
            <a:off x="3676361" y="1803187"/>
            <a:ext cx="2142245" cy="2142245"/>
          </a:xfrm>
          <a:custGeom>
            <a:avLst/>
            <a:gdLst>
              <a:gd name="T0" fmla="*/ 3437 w 3438"/>
              <a:gd name="T1" fmla="*/ 1666 h 3438"/>
              <a:gd name="T2" fmla="*/ 3437 w 3438"/>
              <a:gd name="T3" fmla="*/ 122 h 3438"/>
              <a:gd name="T4" fmla="*/ 3315 w 3438"/>
              <a:gd name="T5" fmla="*/ 0 h 3438"/>
              <a:gd name="T6" fmla="*/ 122 w 3438"/>
              <a:gd name="T7" fmla="*/ 0 h 3438"/>
              <a:gd name="T8" fmla="*/ 0 w 3438"/>
              <a:gd name="T9" fmla="*/ 122 h 3438"/>
              <a:gd name="T10" fmla="*/ 0 w 3438"/>
              <a:gd name="T11" fmla="*/ 3315 h 3438"/>
              <a:gd name="T12" fmla="*/ 122 w 3438"/>
              <a:gd name="T13" fmla="*/ 3437 h 3438"/>
              <a:gd name="T14" fmla="*/ 1702 w 3438"/>
              <a:gd name="T15" fmla="*/ 3437 h 3438"/>
              <a:gd name="T16" fmla="*/ 3437 w 3438"/>
              <a:gd name="T17" fmla="*/ 1666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8" h="3438">
                <a:moveTo>
                  <a:pt x="3437" y="1666"/>
                </a:moveTo>
                <a:lnTo>
                  <a:pt x="3437" y="122"/>
                </a:lnTo>
                <a:cubicBezTo>
                  <a:pt x="3437" y="55"/>
                  <a:pt x="3382" y="0"/>
                  <a:pt x="3315" y="0"/>
                </a:cubicBezTo>
                <a:lnTo>
                  <a:pt x="122" y="0"/>
                </a:lnTo>
                <a:cubicBezTo>
                  <a:pt x="55" y="0"/>
                  <a:pt x="0" y="55"/>
                  <a:pt x="0" y="122"/>
                </a:cubicBezTo>
                <a:lnTo>
                  <a:pt x="0" y="3315"/>
                </a:lnTo>
                <a:cubicBezTo>
                  <a:pt x="0" y="3382"/>
                  <a:pt x="55" y="3437"/>
                  <a:pt x="122" y="3437"/>
                </a:cubicBezTo>
                <a:lnTo>
                  <a:pt x="1702" y="3437"/>
                </a:lnTo>
                <a:cubicBezTo>
                  <a:pt x="1862" y="2548"/>
                  <a:pt x="2554" y="1844"/>
                  <a:pt x="3437" y="1666"/>
                </a:cubicBezTo>
              </a:path>
            </a:pathLst>
          </a:custGeom>
          <a:solidFill>
            <a:schemeClr val="accent1"/>
          </a:solidFill>
          <a:ln>
            <a:noFill/>
          </a:ln>
          <a:effectLst/>
        </p:spPr>
        <p:txBody>
          <a:bodyPr wrap="none" anchor="ctr"/>
          <a:lstStyle/>
          <a:p>
            <a:pPr defTabSz="1828434"/>
            <a:endParaRPr lang="en-US" sz="3600"/>
          </a:p>
        </p:txBody>
      </p:sp>
      <p:sp>
        <p:nvSpPr>
          <p:cNvPr id="30" name="Freeform 29">
            <a:extLst>
              <a:ext uri="{FF2B5EF4-FFF2-40B4-BE49-F238E27FC236}">
                <a16:creationId xmlns:a16="http://schemas.microsoft.com/office/drawing/2014/main" id="{CE3B1505-CF8E-0F4E-8D79-96350C17A84E}"/>
              </a:ext>
            </a:extLst>
          </p:cNvPr>
          <p:cNvSpPr>
            <a:spLocks noChangeArrowheads="1"/>
          </p:cNvSpPr>
          <p:nvPr/>
        </p:nvSpPr>
        <p:spPr bwMode="auto">
          <a:xfrm>
            <a:off x="6376140" y="1803187"/>
            <a:ext cx="2142245" cy="2142245"/>
          </a:xfrm>
          <a:custGeom>
            <a:avLst/>
            <a:gdLst>
              <a:gd name="T0" fmla="*/ 3315 w 3439"/>
              <a:gd name="T1" fmla="*/ 0 h 3438"/>
              <a:gd name="T2" fmla="*/ 122 w 3439"/>
              <a:gd name="T3" fmla="*/ 0 h 3438"/>
              <a:gd name="T4" fmla="*/ 0 w 3439"/>
              <a:gd name="T5" fmla="*/ 122 h 3438"/>
              <a:gd name="T6" fmla="*/ 0 w 3439"/>
              <a:gd name="T7" fmla="*/ 1670 h 3438"/>
              <a:gd name="T8" fmla="*/ 1717 w 3439"/>
              <a:gd name="T9" fmla="*/ 3437 h 3438"/>
              <a:gd name="T10" fmla="*/ 3315 w 3439"/>
              <a:gd name="T11" fmla="*/ 3437 h 3438"/>
              <a:gd name="T12" fmla="*/ 3438 w 3439"/>
              <a:gd name="T13" fmla="*/ 3315 h 3438"/>
              <a:gd name="T14" fmla="*/ 3438 w 3439"/>
              <a:gd name="T15" fmla="*/ 122 h 3438"/>
              <a:gd name="T16" fmla="*/ 3315 w 3439"/>
              <a:gd name="T17" fmla="*/ 0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3438">
                <a:moveTo>
                  <a:pt x="3315" y="0"/>
                </a:moveTo>
                <a:lnTo>
                  <a:pt x="122" y="0"/>
                </a:lnTo>
                <a:cubicBezTo>
                  <a:pt x="55" y="0"/>
                  <a:pt x="0" y="55"/>
                  <a:pt x="0" y="122"/>
                </a:cubicBezTo>
                <a:lnTo>
                  <a:pt x="0" y="1670"/>
                </a:lnTo>
                <a:cubicBezTo>
                  <a:pt x="874" y="1854"/>
                  <a:pt x="1558" y="2554"/>
                  <a:pt x="1717" y="3437"/>
                </a:cubicBezTo>
                <a:lnTo>
                  <a:pt x="3315" y="3437"/>
                </a:lnTo>
                <a:cubicBezTo>
                  <a:pt x="3382" y="3437"/>
                  <a:pt x="3438" y="3382"/>
                  <a:pt x="3438" y="3315"/>
                </a:cubicBezTo>
                <a:lnTo>
                  <a:pt x="3438" y="122"/>
                </a:lnTo>
                <a:cubicBezTo>
                  <a:pt x="3438" y="55"/>
                  <a:pt x="3382" y="0"/>
                  <a:pt x="3315" y="0"/>
                </a:cubicBezTo>
              </a:path>
            </a:pathLst>
          </a:custGeom>
          <a:solidFill>
            <a:schemeClr val="accent2"/>
          </a:solidFill>
          <a:ln>
            <a:noFill/>
          </a:ln>
          <a:effectLst/>
        </p:spPr>
        <p:txBody>
          <a:bodyPr wrap="none" anchor="ctr"/>
          <a:lstStyle/>
          <a:p>
            <a:endParaRPr lang="en-US" sz="900"/>
          </a:p>
        </p:txBody>
      </p:sp>
      <p:sp>
        <p:nvSpPr>
          <p:cNvPr id="32" name="Subtitle 2">
            <a:extLst>
              <a:ext uri="{FF2B5EF4-FFF2-40B4-BE49-F238E27FC236}">
                <a16:creationId xmlns:a16="http://schemas.microsoft.com/office/drawing/2014/main" id="{64F2DF59-7FC3-DE41-90AF-C708CB4D8981}"/>
              </a:ext>
            </a:extLst>
          </p:cNvPr>
          <p:cNvSpPr txBox="1">
            <a:spLocks/>
          </p:cNvSpPr>
          <p:nvPr/>
        </p:nvSpPr>
        <p:spPr>
          <a:xfrm>
            <a:off x="163501" y="1766271"/>
            <a:ext cx="3453778" cy="289278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600" b="1">
                <a:solidFill>
                  <a:schemeClr val="tx1"/>
                </a:solidFill>
                <a:latin typeface="Poppins" pitchFamily="2" charset="77"/>
                <a:ea typeface="League Spartan" charset="0"/>
                <a:cs typeface="Poppins" pitchFamily="2" charset="77"/>
              </a:rPr>
              <a:t>Visio au service des rex et de agents</a:t>
            </a:r>
            <a:endPar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r">
              <a:lnSpc>
                <a:spcPts val="1750"/>
              </a:lnSpc>
            </a:pP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visios prennent en charge des étapes métiers des processus portées actuellement par les rex.</a:t>
            </a:r>
          </a:p>
          <a:p>
            <a:pPr algn="r">
              <a:lnSpc>
                <a:spcPts val="1750"/>
              </a:lnSpc>
            </a:pPr>
            <a:r>
              <a:rPr lang="en-US" sz="12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 centralisation permet d’industrialiser les traitements, de maîtriser les délais et de mettre en oeuvre de l’AI progressivement en mirroir de l’amelioration de la qualité de données transportées au diffrentes étapes du processus par l’ensemble des acteurs</a:t>
            </a:r>
          </a:p>
          <a:p>
            <a:pPr algn="r">
              <a:lnSpc>
                <a:spcPts val="1750"/>
              </a:lnSpc>
            </a:pPr>
            <a:r>
              <a:rPr lang="en-US" sz="900" b="1" i="1">
                <a:solidFill>
                  <a:schemeClr val="tx1"/>
                </a:solidFill>
                <a:latin typeface="Poppins" pitchFamily="2" charset="77"/>
                <a:ea typeface="League Spartan" charset="0"/>
                <a:cs typeface="Poppins" pitchFamily="2" charset="77"/>
              </a:rPr>
              <a:t>Kpi symbole de réussite : Fluidité des processus, mesure des délais d’execution des tâches de chaînes de valeurs </a:t>
            </a:r>
            <a:r>
              <a:rPr lang="en-US" sz="1200" b="1">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9" name="TextBox 38">
            <a:extLst>
              <a:ext uri="{FF2B5EF4-FFF2-40B4-BE49-F238E27FC236}">
                <a16:creationId xmlns:a16="http://schemas.microsoft.com/office/drawing/2014/main" id="{49497AB5-15D8-2F4F-9640-DE94C1A99D55}"/>
              </a:ext>
            </a:extLst>
          </p:cNvPr>
          <p:cNvSpPr txBox="1"/>
          <p:nvPr/>
        </p:nvSpPr>
        <p:spPr>
          <a:xfrm>
            <a:off x="8748567" y="1708856"/>
            <a:ext cx="3349255" cy="2292935"/>
          </a:xfrm>
          <a:prstGeom prst="rect">
            <a:avLst/>
          </a:prstGeom>
          <a:noFill/>
        </p:spPr>
        <p:txBody>
          <a:bodyPr wrap="square" rtlCol="0" anchor="b" anchorCtr="0">
            <a:spAutoFit/>
          </a:bodyPr>
          <a:lstStyle/>
          <a:p>
            <a:r>
              <a:rPr lang="en-US" sz="1600" b="1">
                <a:latin typeface="Poppins" pitchFamily="2" charset="77"/>
                <a:ea typeface="League Spartan" charset="0"/>
                <a:cs typeface="Poppins" pitchFamily="2" charset="77"/>
              </a:rPr>
              <a:t>Rendre la fonction cohérente avec la réalité d’aujour’hui</a:t>
            </a:r>
          </a:p>
          <a:p>
            <a:r>
              <a:rPr lang="en-US" sz="1200" b="1">
                <a:latin typeface="Lato Light" panose="020F0502020204030203" pitchFamily="34" charset="0"/>
                <a:ea typeface="Lato Light" panose="020F0502020204030203" pitchFamily="34" charset="0"/>
                <a:cs typeface="Mukta ExtraLight" panose="020B0000000000000000" pitchFamily="34" charset="77"/>
              </a:rPr>
              <a:t>Le viso reprenant des tâche et responsabilités le REX est libéré, il peut animer ses équipes et les accompagner et aller chercher avec eux sur le terrain des gains de performance </a:t>
            </a:r>
          </a:p>
          <a:p>
            <a:r>
              <a:rPr lang="en-US" sz="1200" b="1">
                <a:latin typeface="Lato Light" panose="020F0502020204030203" pitchFamily="34" charset="0"/>
                <a:ea typeface="Lato Light" panose="020F0502020204030203" pitchFamily="34" charset="0"/>
                <a:cs typeface="Poppins" pitchFamily="2" charset="77"/>
              </a:rPr>
              <a:t>Il s’assure que ses équipes utilisent les outils et s’intègrent pleinnement dans le processus digital</a:t>
            </a:r>
          </a:p>
          <a:p>
            <a:endParaRPr lang="en-US" sz="1200" b="1">
              <a:latin typeface="Poppins" pitchFamily="2" charset="77"/>
              <a:ea typeface="League Spartan" charset="0"/>
              <a:cs typeface="Poppins" pitchFamily="2" charset="77"/>
            </a:endParaRPr>
          </a:p>
          <a:p>
            <a:r>
              <a:rPr lang="en-US" sz="900" b="1" i="1">
                <a:latin typeface="Poppins" pitchFamily="2" charset="77"/>
                <a:ea typeface="League Spartan" charset="0"/>
                <a:cs typeface="Poppins" pitchFamily="2" charset="77"/>
              </a:rPr>
              <a:t>Kpi symbole de réussite :  Evolution du nombre moyen d’applications utilisées par un manager (actuellement de 15 à 25)</a:t>
            </a:r>
          </a:p>
        </p:txBody>
      </p:sp>
      <p:sp>
        <p:nvSpPr>
          <p:cNvPr id="46" name="TextBox 45">
            <a:extLst>
              <a:ext uri="{FF2B5EF4-FFF2-40B4-BE49-F238E27FC236}">
                <a16:creationId xmlns:a16="http://schemas.microsoft.com/office/drawing/2014/main" id="{9E7ED9E8-ABD1-8145-BC3B-9EF14D6939F1}"/>
              </a:ext>
            </a:extLst>
          </p:cNvPr>
          <p:cNvSpPr txBox="1"/>
          <p:nvPr/>
        </p:nvSpPr>
        <p:spPr>
          <a:xfrm>
            <a:off x="3732370" y="1971543"/>
            <a:ext cx="700833"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Visio</a:t>
            </a:r>
          </a:p>
        </p:txBody>
      </p:sp>
      <p:sp>
        <p:nvSpPr>
          <p:cNvPr id="48" name="TextBox 47">
            <a:extLst>
              <a:ext uri="{FF2B5EF4-FFF2-40B4-BE49-F238E27FC236}">
                <a16:creationId xmlns:a16="http://schemas.microsoft.com/office/drawing/2014/main" id="{2D80FA17-40E9-6D46-869E-1FBB1804B610}"/>
              </a:ext>
            </a:extLst>
          </p:cNvPr>
          <p:cNvSpPr txBox="1"/>
          <p:nvPr/>
        </p:nvSpPr>
        <p:spPr>
          <a:xfrm>
            <a:off x="6674499" y="5240954"/>
            <a:ext cx="1730911" cy="738664"/>
          </a:xfrm>
          <a:prstGeom prst="rect">
            <a:avLst/>
          </a:prstGeom>
          <a:noFill/>
        </p:spPr>
        <p:txBody>
          <a:bodyPr wrap="square" rtlCol="0" anchor="ctr">
            <a:spAutoFit/>
          </a:bodyPr>
          <a:lstStyle/>
          <a:p>
            <a:pPr algn="r"/>
            <a:r>
              <a:rPr lang="en-US" sz="1400" b="1">
                <a:solidFill>
                  <a:schemeClr val="bg1"/>
                </a:solidFill>
                <a:latin typeface="Poppins" pitchFamily="2" charset="77"/>
                <a:cs typeface="Poppins" pitchFamily="2" charset="77"/>
              </a:rPr>
              <a:t>Des agents acteurs et  clients</a:t>
            </a:r>
          </a:p>
        </p:txBody>
      </p:sp>
      <p:sp>
        <p:nvSpPr>
          <p:cNvPr id="49" name="TextBox 48">
            <a:extLst>
              <a:ext uri="{FF2B5EF4-FFF2-40B4-BE49-F238E27FC236}">
                <a16:creationId xmlns:a16="http://schemas.microsoft.com/office/drawing/2014/main" id="{787353F4-37D6-5F4E-BAA2-57ECBACFCC2F}"/>
              </a:ext>
            </a:extLst>
          </p:cNvPr>
          <p:cNvSpPr txBox="1"/>
          <p:nvPr/>
        </p:nvSpPr>
        <p:spPr>
          <a:xfrm>
            <a:off x="4035819" y="5318232"/>
            <a:ext cx="95250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04</a:t>
            </a:r>
          </a:p>
        </p:txBody>
      </p:sp>
      <p:sp>
        <p:nvSpPr>
          <p:cNvPr id="2" name="TextBox 45">
            <a:extLst>
              <a:ext uri="{FF2B5EF4-FFF2-40B4-BE49-F238E27FC236}">
                <a16:creationId xmlns:a16="http://schemas.microsoft.com/office/drawing/2014/main" id="{2E2F2D4B-E9AC-5123-8787-0EF874396FC9}"/>
              </a:ext>
            </a:extLst>
          </p:cNvPr>
          <p:cNvSpPr txBox="1"/>
          <p:nvPr/>
        </p:nvSpPr>
        <p:spPr>
          <a:xfrm>
            <a:off x="3778136" y="2140820"/>
            <a:ext cx="1719374" cy="1077218"/>
          </a:xfrm>
          <a:prstGeom prst="rect">
            <a:avLst/>
          </a:prstGeom>
          <a:noFill/>
        </p:spPr>
        <p:txBody>
          <a:bodyPr wrap="square" rtlCol="0" anchor="ctr">
            <a:spAutoFit/>
          </a:bodyPr>
          <a:lstStyle/>
          <a:p>
            <a:r>
              <a:rPr lang="en-US" sz="1600" b="1">
                <a:solidFill>
                  <a:schemeClr val="bg1"/>
                </a:solidFill>
                <a:latin typeface="Poppins" pitchFamily="2" charset="77"/>
                <a:cs typeface="Poppins" pitchFamily="2" charset="77"/>
              </a:rPr>
              <a:t>Centre d’expertise métier</a:t>
            </a:r>
          </a:p>
          <a:p>
            <a:endParaRPr lang="en-US" sz="1600" b="1">
              <a:solidFill>
                <a:schemeClr val="bg1"/>
              </a:solidFill>
              <a:latin typeface="Poppins" pitchFamily="2" charset="77"/>
              <a:cs typeface="Poppins" pitchFamily="2" charset="77"/>
            </a:endParaRPr>
          </a:p>
        </p:txBody>
      </p:sp>
      <p:sp>
        <p:nvSpPr>
          <p:cNvPr id="3" name="TextBox 45">
            <a:extLst>
              <a:ext uri="{FF2B5EF4-FFF2-40B4-BE49-F238E27FC236}">
                <a16:creationId xmlns:a16="http://schemas.microsoft.com/office/drawing/2014/main" id="{AD38AA6B-B74D-4811-BC2F-8B3CBE8AA45B}"/>
              </a:ext>
            </a:extLst>
          </p:cNvPr>
          <p:cNvSpPr txBox="1"/>
          <p:nvPr/>
        </p:nvSpPr>
        <p:spPr>
          <a:xfrm>
            <a:off x="7806484" y="1919428"/>
            <a:ext cx="564578"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Rex</a:t>
            </a:r>
          </a:p>
        </p:txBody>
      </p:sp>
      <p:sp>
        <p:nvSpPr>
          <p:cNvPr id="4" name="TextBox 45">
            <a:extLst>
              <a:ext uri="{FF2B5EF4-FFF2-40B4-BE49-F238E27FC236}">
                <a16:creationId xmlns:a16="http://schemas.microsoft.com/office/drawing/2014/main" id="{7E3FDA1C-B88D-C554-A36D-DE93D3F57535}"/>
              </a:ext>
            </a:extLst>
          </p:cNvPr>
          <p:cNvSpPr txBox="1"/>
          <p:nvPr/>
        </p:nvSpPr>
        <p:spPr>
          <a:xfrm>
            <a:off x="6606322" y="2270549"/>
            <a:ext cx="1719374" cy="584775"/>
          </a:xfrm>
          <a:prstGeom prst="rect">
            <a:avLst/>
          </a:prstGeom>
          <a:noFill/>
        </p:spPr>
        <p:txBody>
          <a:bodyPr wrap="square" rtlCol="0" anchor="ctr">
            <a:spAutoFit/>
          </a:bodyPr>
          <a:lstStyle/>
          <a:p>
            <a:pPr algn="r"/>
            <a:r>
              <a:rPr lang="en-US" sz="1600" b="1">
                <a:solidFill>
                  <a:schemeClr val="bg1"/>
                </a:solidFill>
                <a:latin typeface="Poppins" pitchFamily="2" charset="77"/>
                <a:cs typeface="Poppins" pitchFamily="2" charset="77"/>
              </a:rPr>
              <a:t>Des managers d’équipe</a:t>
            </a:r>
          </a:p>
        </p:txBody>
      </p:sp>
      <p:sp>
        <p:nvSpPr>
          <p:cNvPr id="5" name="TextBox 45">
            <a:extLst>
              <a:ext uri="{FF2B5EF4-FFF2-40B4-BE49-F238E27FC236}">
                <a16:creationId xmlns:a16="http://schemas.microsoft.com/office/drawing/2014/main" id="{5BE6B865-3D28-F681-063F-48B841002026}"/>
              </a:ext>
            </a:extLst>
          </p:cNvPr>
          <p:cNvSpPr txBox="1"/>
          <p:nvPr/>
        </p:nvSpPr>
        <p:spPr>
          <a:xfrm>
            <a:off x="7620537" y="4591563"/>
            <a:ext cx="936475" cy="338554"/>
          </a:xfrm>
          <a:prstGeom prst="rect">
            <a:avLst/>
          </a:prstGeom>
          <a:noFill/>
        </p:spPr>
        <p:txBody>
          <a:bodyPr wrap="none" rtlCol="0" anchor="ctr">
            <a:spAutoFit/>
          </a:bodyPr>
          <a:lstStyle/>
          <a:p>
            <a:pPr algn="ctr"/>
            <a:r>
              <a:rPr lang="en-US" sz="1600" b="1">
                <a:solidFill>
                  <a:schemeClr val="bg1"/>
                </a:solidFill>
                <a:latin typeface="Poppins" pitchFamily="2" charset="77"/>
                <a:cs typeface="Poppins" pitchFamily="2" charset="77"/>
              </a:rPr>
              <a:t>Agents</a:t>
            </a:r>
          </a:p>
        </p:txBody>
      </p:sp>
      <p:sp>
        <p:nvSpPr>
          <p:cNvPr id="6" name="TextBox 38">
            <a:extLst>
              <a:ext uri="{FF2B5EF4-FFF2-40B4-BE49-F238E27FC236}">
                <a16:creationId xmlns:a16="http://schemas.microsoft.com/office/drawing/2014/main" id="{70B9F574-504B-209B-2AAB-B0080688AEAA}"/>
              </a:ext>
            </a:extLst>
          </p:cNvPr>
          <p:cNvSpPr txBox="1"/>
          <p:nvPr/>
        </p:nvSpPr>
        <p:spPr>
          <a:xfrm>
            <a:off x="8815883" y="4490087"/>
            <a:ext cx="3349255" cy="2292935"/>
          </a:xfrm>
          <a:prstGeom prst="rect">
            <a:avLst/>
          </a:prstGeom>
          <a:noFill/>
        </p:spPr>
        <p:txBody>
          <a:bodyPr wrap="square" rtlCol="0" anchor="b" anchorCtr="0">
            <a:spAutoFit/>
          </a:bodyPr>
          <a:lstStyle/>
          <a:p>
            <a:r>
              <a:rPr lang="en-US" sz="1600" b="1">
                <a:latin typeface="Poppins" pitchFamily="2" charset="77"/>
                <a:ea typeface="League Spartan" charset="0"/>
                <a:cs typeface="Poppins" pitchFamily="2" charset="77"/>
              </a:rPr>
              <a:t>Des agents qui deviennent des clients de Visio.</a:t>
            </a:r>
          </a:p>
          <a:p>
            <a:r>
              <a:rPr lang="en-US" sz="1200" b="1">
                <a:latin typeface="Lato Light" panose="020F0502020204030203" pitchFamily="34" charset="0"/>
                <a:ea typeface="Lato Light" panose="020F0502020204030203" pitchFamily="34" charset="0"/>
                <a:cs typeface="Mukta ExtraLight" panose="020B0000000000000000" pitchFamily="34" charset="77"/>
              </a:rPr>
              <a:t>Les agents sont des acteurs des processus métier, ils sont à la fois consommateurs et fournisseur de données. Il faut donc les mobiliser à jouer pleinenement leur rôle en aidant et en les guidants au travers des interfaces que l’on met à leur disposition.   </a:t>
            </a:r>
          </a:p>
          <a:p>
            <a:endParaRPr lang="en-US" sz="1200" b="1">
              <a:latin typeface="Lato Light" panose="020F0502020204030203" pitchFamily="34" charset="0"/>
              <a:ea typeface="Lato Light" panose="020F0502020204030203" pitchFamily="34" charset="0"/>
              <a:cs typeface="Mukta ExtraLight" panose="020B0000000000000000" pitchFamily="34" charset="77"/>
            </a:endParaRPr>
          </a:p>
          <a:p>
            <a:r>
              <a:rPr lang="en-US" sz="900" b="1" i="1">
                <a:latin typeface="Poppins" pitchFamily="2" charset="77"/>
                <a:ea typeface="League Spartan" charset="0"/>
                <a:cs typeface="Poppins" pitchFamily="2" charset="77"/>
              </a:rPr>
              <a:t>Kpi symbole de réussite : Délais de realisation des comptes rendu d’intervention (supprétion des actions de declaration de débuts d’intervention)</a:t>
            </a:r>
          </a:p>
        </p:txBody>
      </p:sp>
      <p:pic>
        <p:nvPicPr>
          <p:cNvPr id="12" name="Image 11">
            <a:extLst>
              <a:ext uri="{FF2B5EF4-FFF2-40B4-BE49-F238E27FC236}">
                <a16:creationId xmlns:a16="http://schemas.microsoft.com/office/drawing/2014/main" id="{1A2B98DD-258E-4B40-40C7-265F3C320F61}"/>
              </a:ext>
            </a:extLst>
          </p:cNvPr>
          <p:cNvPicPr>
            <a:picLocks noChangeAspect="1"/>
          </p:cNvPicPr>
          <p:nvPr/>
        </p:nvPicPr>
        <p:blipFill>
          <a:blip r:embed="rId3"/>
          <a:stretch>
            <a:fillRect/>
          </a:stretch>
        </p:blipFill>
        <p:spPr>
          <a:xfrm>
            <a:off x="159752" y="4697138"/>
            <a:ext cx="4193899" cy="2096950"/>
          </a:xfrm>
          <a:prstGeom prst="rect">
            <a:avLst/>
          </a:prstGeom>
        </p:spPr>
      </p:pic>
    </p:spTree>
    <p:extLst>
      <p:ext uri="{BB962C8B-B14F-4D97-AF65-F5344CB8AC3E}">
        <p14:creationId xmlns:p14="http://schemas.microsoft.com/office/powerpoint/2010/main" val="39317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8" grpId="0" animBg="1"/>
      <p:bldP spid="29" grpId="0" animBg="1"/>
      <p:bldP spid="30" grpId="0" animBg="1"/>
      <p:bldP spid="32" grpId="0"/>
      <p:bldP spid="39" grpId="0"/>
      <p:bldP spid="48" grpId="0"/>
      <p:bldP spid="2"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604321" y="146080"/>
            <a:ext cx="7157730" cy="553998"/>
          </a:xfrm>
          <a:prstGeom prst="rect">
            <a:avLst/>
          </a:prstGeom>
          <a:noFill/>
        </p:spPr>
        <p:txBody>
          <a:bodyPr wrap="none" rtlCol="0">
            <a:spAutoFit/>
          </a:bodyPr>
          <a:lstStyle/>
          <a:p>
            <a:pPr algn="ctr"/>
            <a:r>
              <a:rPr lang="en-US" sz="3000" b="1" dirty="0" err="1">
                <a:solidFill>
                  <a:schemeClr val="tx2"/>
                </a:solidFill>
                <a:latin typeface="Poppins" pitchFamily="2" charset="77"/>
                <a:cs typeface="Poppins" pitchFamily="2" charset="77"/>
              </a:rPr>
              <a:t>Exemple</a:t>
            </a:r>
            <a:r>
              <a:rPr lang="en-US" sz="3000" b="1" dirty="0">
                <a:solidFill>
                  <a:schemeClr val="tx2"/>
                </a:solidFill>
                <a:latin typeface="Poppins" pitchFamily="2" charset="77"/>
                <a:cs typeface="Poppins" pitchFamily="2" charset="77"/>
              </a:rPr>
              <a:t> devis travaux (&lt;7,5 </a:t>
            </a:r>
            <a:r>
              <a:rPr lang="en-US" sz="3000" b="1" dirty="0" err="1">
                <a:solidFill>
                  <a:schemeClr val="tx2"/>
                </a:solidFill>
                <a:latin typeface="Poppins" pitchFamily="2" charset="77"/>
                <a:cs typeface="Poppins" pitchFamily="2" charset="77"/>
              </a:rPr>
              <a:t>Keuro</a:t>
            </a:r>
            <a:r>
              <a:rPr lang="en-US" sz="3000" b="1" dirty="0">
                <a:solidFill>
                  <a:schemeClr val="tx2"/>
                </a:solidFill>
                <a:latin typeface="Poppins" pitchFamily="2" charset="77"/>
                <a:cs typeface="Poppins" pitchFamily="2" charset="77"/>
              </a:rPr>
              <a:t>)</a:t>
            </a:r>
          </a:p>
        </p:txBody>
      </p:sp>
      <p:sp>
        <p:nvSpPr>
          <p:cNvPr id="18" name="TextBox 17">
            <a:extLst>
              <a:ext uri="{FF2B5EF4-FFF2-40B4-BE49-F238E27FC236}">
                <a16:creationId xmlns:a16="http://schemas.microsoft.com/office/drawing/2014/main" id="{1E974B7C-F80C-E348-8323-419659BAD508}"/>
              </a:ext>
            </a:extLst>
          </p:cNvPr>
          <p:cNvSpPr txBox="1"/>
          <p:nvPr/>
        </p:nvSpPr>
        <p:spPr>
          <a:xfrm>
            <a:off x="1091302" y="644596"/>
            <a:ext cx="9862492" cy="646331"/>
          </a:xfrm>
          <a:prstGeom prst="rect">
            <a:avLst/>
          </a:prstGeom>
          <a:noFill/>
        </p:spPr>
        <p:txBody>
          <a:bodyPr wrap="square" rtlCol="0">
            <a:spAutoFit/>
          </a:bodyPr>
          <a:lstStyle/>
          <a:p>
            <a:pPr algn="ctr"/>
            <a:r>
              <a:rPr lang="en-US" sz="1200" spc="150" dirty="0" err="1">
                <a:solidFill>
                  <a:schemeClr val="bg1">
                    <a:lumMod val="65000"/>
                  </a:schemeClr>
                </a:solidFill>
                <a:latin typeface="Poppins Light" pitchFamily="2" charset="77"/>
                <a:cs typeface="Poppins Light" pitchFamily="2" charset="77"/>
              </a:rPr>
              <a:t>Réalisation</a:t>
            </a:r>
            <a:r>
              <a:rPr lang="en-US" sz="1200" spc="150" dirty="0">
                <a:solidFill>
                  <a:schemeClr val="bg1">
                    <a:lumMod val="65000"/>
                  </a:schemeClr>
                </a:solidFill>
                <a:latin typeface="Poppins Light" pitchFamily="2" charset="77"/>
                <a:cs typeface="Poppins Light" pitchFamily="2" charset="77"/>
              </a:rPr>
              <a:t> des devis par </a:t>
            </a:r>
            <a:r>
              <a:rPr lang="en-US" sz="1200" spc="150" dirty="0" err="1">
                <a:solidFill>
                  <a:schemeClr val="bg1">
                    <a:lumMod val="65000"/>
                  </a:schemeClr>
                </a:solidFill>
                <a:latin typeface="Poppins Light" pitchFamily="2" charset="77"/>
                <a:cs typeface="Poppins Light" pitchFamily="2" charset="77"/>
              </a:rPr>
              <a:t>une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équipe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spécialisée</a:t>
            </a:r>
            <a:r>
              <a:rPr lang="en-US" sz="1200" spc="150" dirty="0">
                <a:solidFill>
                  <a:schemeClr val="bg1">
                    <a:lumMod val="65000"/>
                  </a:schemeClr>
                </a:solidFill>
                <a:latin typeface="Poppins Light" pitchFamily="2" charset="77"/>
                <a:cs typeface="Poppins Light" pitchFamily="2" charset="77"/>
              </a:rPr>
              <a:t> qui </a:t>
            </a:r>
            <a:r>
              <a:rPr lang="en-US" sz="1200" spc="150" dirty="0" err="1">
                <a:solidFill>
                  <a:schemeClr val="bg1">
                    <a:lumMod val="65000"/>
                  </a:schemeClr>
                </a:solidFill>
                <a:latin typeface="Poppins Light" pitchFamily="2" charset="77"/>
                <a:cs typeface="Poppins Light" pitchFamily="2" charset="77"/>
              </a:rPr>
              <a:t>traite</a:t>
            </a:r>
            <a:r>
              <a:rPr lang="en-US" sz="1200" spc="150" dirty="0">
                <a:solidFill>
                  <a:schemeClr val="bg1">
                    <a:lumMod val="65000"/>
                  </a:schemeClr>
                </a:solidFill>
                <a:latin typeface="Poppins Light" pitchFamily="2" charset="77"/>
                <a:cs typeface="Poppins Light" pitchFamily="2" charset="77"/>
              </a:rPr>
              <a:t> avec le client pour </a:t>
            </a:r>
            <a:r>
              <a:rPr lang="en-US" sz="1200" spc="150" dirty="0" err="1">
                <a:solidFill>
                  <a:schemeClr val="bg1">
                    <a:lumMod val="65000"/>
                  </a:schemeClr>
                </a:solidFill>
                <a:latin typeface="Poppins Light" pitchFamily="2" charset="77"/>
                <a:cs typeface="Poppins Light" pitchFamily="2" charset="77"/>
              </a:rPr>
              <a:t>répondre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à</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ses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demandes</a:t>
            </a:r>
            <a:r>
              <a:rPr lang="en-US" sz="1200" spc="150" dirty="0">
                <a:solidFill>
                  <a:schemeClr val="bg1">
                    <a:lumMod val="65000"/>
                  </a:schemeClr>
                </a:solidFill>
                <a:latin typeface="Poppins Light" pitchFamily="2" charset="77"/>
                <a:cs typeface="Poppins Light" pitchFamily="2" charset="77"/>
              </a:rPr>
              <a:t> et </a:t>
            </a:r>
            <a:r>
              <a:rPr lang="en-US" sz="1200" spc="150" dirty="0" err="1">
                <a:solidFill>
                  <a:schemeClr val="bg1">
                    <a:lumMod val="65000"/>
                  </a:schemeClr>
                </a:solidFill>
                <a:latin typeface="Poppins Light" pitchFamily="2" charset="77"/>
                <a:cs typeface="Poppins Light" pitchFamily="2" charset="77"/>
              </a:rPr>
              <a:t>recueillir</a:t>
            </a:r>
            <a:r>
              <a:rPr lang="en-US" sz="1200" spc="150" dirty="0">
                <a:solidFill>
                  <a:schemeClr val="bg1">
                    <a:lumMod val="65000"/>
                  </a:schemeClr>
                </a:solidFill>
                <a:latin typeface="Poppins Light" pitchFamily="2" charset="77"/>
                <a:cs typeface="Poppins Light" pitchFamily="2" charset="77"/>
              </a:rPr>
              <a:t> les </a:t>
            </a:r>
            <a:r>
              <a:rPr lang="en-US" sz="1200" spc="150" dirty="0" err="1">
                <a:solidFill>
                  <a:schemeClr val="bg1">
                    <a:lumMod val="65000"/>
                  </a:schemeClr>
                </a:solidFill>
                <a:latin typeface="Poppins Light" pitchFamily="2" charset="77"/>
                <a:cs typeface="Poppins Light" pitchFamily="2" charset="77"/>
              </a:rPr>
              <a:t>informations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complémentaires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nécessaires</a:t>
            </a:r>
            <a:endParaRPr lang="en-US" sz="1200" spc="150" dirty="0">
              <a:solidFill>
                <a:schemeClr val="bg1">
                  <a:lumMod val="65000"/>
                </a:schemeClr>
              </a:solidFill>
              <a:latin typeface="Poppins Light" pitchFamily="2" charset="77"/>
              <a:cs typeface="Poppins Light" pitchFamily="2" charset="77"/>
            </a:endParaRPr>
          </a:p>
          <a:p>
            <a:pPr algn="ctr"/>
            <a:r>
              <a:rPr lang="en-US" sz="1200" spc="150" dirty="0">
                <a:solidFill>
                  <a:schemeClr val="bg1">
                    <a:lumMod val="65000"/>
                  </a:schemeClr>
                </a:solidFill>
                <a:latin typeface="Poppins Light" pitchFamily="2" charset="77"/>
                <a:cs typeface="Poppins Light" pitchFamily="2" charset="77"/>
              </a:rPr>
              <a:t>Si </a:t>
            </a:r>
            <a:r>
              <a:rPr lang="en-US" sz="1200" spc="150" dirty="0" err="1">
                <a:solidFill>
                  <a:schemeClr val="bg1">
                    <a:lumMod val="65000"/>
                  </a:schemeClr>
                </a:solidFill>
                <a:latin typeface="Poppins Light" pitchFamily="2" charset="77"/>
                <a:cs typeface="Poppins Light" pitchFamily="2" charset="77"/>
              </a:rPr>
              <a:t>besoin</a:t>
            </a:r>
            <a:r>
              <a:rPr lang="en-US" sz="1200" spc="150" dirty="0">
                <a:solidFill>
                  <a:schemeClr val="bg1">
                    <a:lumMod val="65000"/>
                  </a:schemeClr>
                </a:solidFill>
                <a:latin typeface="Poppins Light" pitchFamily="2" charset="77"/>
                <a:cs typeface="Poppins Light" pitchFamily="2" charset="77"/>
              </a:rPr>
              <a:t> intervention d’un agent pour </a:t>
            </a:r>
            <a:r>
              <a:rPr lang="en-US" sz="1200" spc="150" dirty="0" err="1">
                <a:solidFill>
                  <a:schemeClr val="bg1">
                    <a:lumMod val="65000"/>
                  </a:schemeClr>
                </a:solidFill>
                <a:latin typeface="Poppins Light" pitchFamily="2" charset="77"/>
                <a:cs typeface="Poppins Light" pitchFamily="2" charset="77"/>
              </a:rPr>
              <a:t>collecter</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dautres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données</a:t>
            </a:r>
            <a:r>
              <a:rPr lang="en-US" sz="1200" spc="150" dirty="0">
                <a:solidFill>
                  <a:schemeClr val="bg1">
                    <a:lumMod val="65000"/>
                  </a:schemeClr>
                </a:solidFill>
                <a:latin typeface="Poppins Light" pitchFamily="2" charset="77"/>
                <a:cs typeface="Poppins Light" pitchFamily="2" charset="77"/>
              </a:rPr>
              <a:t> </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637101" y="2365509"/>
            <a:ext cx="160638"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349137" y="4811940"/>
            <a:ext cx="160638" cy="59502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722019" y="5915075"/>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L’interface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permet</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recueillir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 client </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67757" y="5333256"/>
            <a:ext cx="2707068" cy="584775"/>
          </a:xfrm>
          <a:prstGeom prst="rect">
            <a:avLst/>
          </a:prstGeom>
          <a:noFill/>
        </p:spPr>
        <p:txBody>
          <a:bodyPr wrap="square" rtlCol="0" anchor="b" anchorCtr="0">
            <a:spAutoFit/>
          </a:bodyPr>
          <a:lstStyle/>
          <a:p>
            <a:pPr algn="ctr"/>
            <a:r>
              <a:rPr lang="en-US" sz="1600" b="1" dirty="0" err="1">
                <a:solidFill>
                  <a:schemeClr val="tx2"/>
                </a:solidFill>
                <a:latin typeface="Poppins" pitchFamily="2" charset="77"/>
                <a:ea typeface="League Spartan" charset="0"/>
                <a:cs typeface="Poppins" pitchFamily="2" charset="77"/>
              </a:rPr>
              <a:t>Demande</a:t>
            </a:r>
            <a:r>
              <a:rPr lang="en-US" sz="1600" b="1" dirty="0">
                <a:solidFill>
                  <a:schemeClr val="tx2"/>
                </a:solidFill>
                <a:latin typeface="Poppins" pitchFamily="2" charset="77"/>
                <a:ea typeface="League Spartan" charset="0"/>
                <a:cs typeface="Poppins" pitchFamily="2" charset="77"/>
              </a:rPr>
              <a:t> de devis sur interface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846816" y="5829102"/>
            <a:ext cx="2538949"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La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ressource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centraliséé</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prépare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devis. Elle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contacte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client pour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lui</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présenter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devis et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lui</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donner les explications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utiles</a:t>
            </a:r>
            <a:endPar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29" name="TextBox 28">
            <a:extLst>
              <a:ext uri="{FF2B5EF4-FFF2-40B4-BE49-F238E27FC236}">
                <a16:creationId xmlns:a16="http://schemas.microsoft.com/office/drawing/2014/main" id="{3091EB9A-8765-4540-A392-54351CB82BE1}"/>
              </a:ext>
            </a:extLst>
          </p:cNvPr>
          <p:cNvSpPr txBox="1"/>
          <p:nvPr/>
        </p:nvSpPr>
        <p:spPr>
          <a:xfrm>
            <a:off x="4883627" y="5376951"/>
            <a:ext cx="2438489" cy="338554"/>
          </a:xfrm>
          <a:prstGeom prst="rect">
            <a:avLst/>
          </a:prstGeom>
          <a:noFill/>
        </p:spPr>
        <p:txBody>
          <a:bodyPr wrap="none" rtlCol="0" anchor="b" anchorCtr="0">
            <a:spAutoFit/>
          </a:bodyPr>
          <a:lstStyle/>
          <a:p>
            <a:pPr algn="ctr"/>
            <a:r>
              <a:rPr lang="en-US" sz="1600" b="1" dirty="0" err="1">
                <a:solidFill>
                  <a:schemeClr val="tx2"/>
                </a:solidFill>
                <a:latin typeface="Poppins" pitchFamily="2" charset="77"/>
                <a:ea typeface="League Spartan" charset="0"/>
                <a:cs typeface="Poppins" pitchFamily="2" charset="77"/>
              </a:rPr>
              <a:t>Rédaction</a:t>
            </a:r>
            <a:r>
              <a:rPr lang="en-US" sz="1600" b="1" dirty="0">
                <a:solidFill>
                  <a:schemeClr val="tx2"/>
                </a:solidFill>
                <a:latin typeface="Poppins" pitchFamily="2" charset="77"/>
                <a:ea typeface="League Spartan" charset="0"/>
                <a:cs typeface="Poppins" pitchFamily="2" charset="77"/>
              </a:rPr>
              <a:t> d’un devis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542023" y="5367843"/>
            <a:ext cx="1803404" cy="584775"/>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Relance et complement</a:t>
            </a:r>
            <a:endParaRPr lang="en-US" sz="1600" b="1" dirty="0">
              <a:solidFill>
                <a:schemeClr val="tx2"/>
              </a:solidFill>
              <a:latin typeface="Poppins" pitchFamily="2" charset="77"/>
              <a:ea typeface="League Spartan" charset="0"/>
              <a:cs typeface="Poppins" pitchFamily="2" charset="77"/>
            </a:endParaRP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2777715" y="1343659"/>
            <a:ext cx="3277851"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ressource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spécialisée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analyse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fournies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et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contacte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client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si</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d’informations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complémentaires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6" name="TextBox 35">
            <a:extLst>
              <a:ext uri="{FF2B5EF4-FFF2-40B4-BE49-F238E27FC236}">
                <a16:creationId xmlns:a16="http://schemas.microsoft.com/office/drawing/2014/main" id="{2D2FFCC7-8F54-5F41-8D36-C2531A1E4E48}"/>
              </a:ext>
            </a:extLst>
          </p:cNvPr>
          <p:cNvSpPr txBox="1"/>
          <p:nvPr/>
        </p:nvSpPr>
        <p:spPr>
          <a:xfrm>
            <a:off x="3360417" y="2048887"/>
            <a:ext cx="23198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Instruction du devis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7964857" y="5979772"/>
            <a:ext cx="2988937"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En fonction du besoin en activité la ressource relance les  clients si nécessaire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jusqu’à</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obtenir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la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commande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travaux</a:t>
            </a:r>
          </a:p>
        </p:txBody>
      </p:sp>
      <p:sp>
        <p:nvSpPr>
          <p:cNvPr id="39" name="TextBox 38">
            <a:extLst>
              <a:ext uri="{FF2B5EF4-FFF2-40B4-BE49-F238E27FC236}">
                <a16:creationId xmlns:a16="http://schemas.microsoft.com/office/drawing/2014/main" id="{2C384879-41FB-9E40-B766-F156C2DC1B6A}"/>
              </a:ext>
            </a:extLst>
          </p:cNvPr>
          <p:cNvSpPr txBox="1"/>
          <p:nvPr/>
        </p:nvSpPr>
        <p:spPr>
          <a:xfrm>
            <a:off x="7083637" y="1415696"/>
            <a:ext cx="1287532" cy="1077218"/>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Validation</a:t>
            </a:r>
          </a:p>
          <a:p>
            <a:pPr algn="ctr"/>
            <a:r>
              <a:rPr lang="en-US" sz="1600" b="1">
                <a:solidFill>
                  <a:schemeClr val="tx2"/>
                </a:solidFill>
                <a:latin typeface="Poppins" pitchFamily="2" charset="77"/>
                <a:ea typeface="League Spartan" charset="0"/>
                <a:cs typeface="Poppins" pitchFamily="2" charset="77"/>
              </a:rPr>
              <a:t> et envoi</a:t>
            </a:r>
          </a:p>
          <a:p>
            <a:pPr algn="ctr"/>
            <a:r>
              <a:rPr lang="en-US" sz="1600" b="1">
                <a:solidFill>
                  <a:schemeClr val="tx2"/>
                </a:solidFill>
                <a:latin typeface="Poppins" pitchFamily="2" charset="77"/>
                <a:ea typeface="League Spartan" charset="0"/>
                <a:cs typeface="Poppins" pitchFamily="2" charset="77"/>
              </a:rPr>
              <a:t>du devis</a:t>
            </a:r>
          </a:p>
          <a:p>
            <a:pPr algn="ctr"/>
            <a:endParaRPr lang="en-US" sz="1600" b="1">
              <a:solidFill>
                <a:schemeClr val="tx2"/>
              </a:solidFill>
              <a:latin typeface="Poppins" pitchFamily="2" charset="77"/>
              <a:ea typeface="League Spartan" charset="0"/>
              <a:cs typeface="Poppins" pitchFamily="2" charset="77"/>
            </a:endParaRP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899170" y="4440812"/>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Cient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endParaRPr lang="en-US" sz="1600" b="1" dirty="0">
              <a:solidFill>
                <a:schemeClr val="tx2"/>
              </a:solidFill>
              <a:highlight>
                <a:srgbClr val="00FFFF"/>
              </a:highlight>
              <a:latin typeface="Poppins" pitchFamily="2" charset="77"/>
              <a:ea typeface="League Spartan" charset="0"/>
              <a:cs typeface="Poppins" pitchFamily="2" charset="77"/>
            </a:endParaRP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endParaRPr lang="en-US" sz="1600" b="1" dirty="0">
              <a:solidFill>
                <a:schemeClr val="tx2"/>
              </a:solidFill>
              <a:highlight>
                <a:srgbClr val="00FFFF"/>
              </a:highlight>
              <a:latin typeface="Poppins" pitchFamily="2" charset="77"/>
              <a:ea typeface="League Spartan" charset="0"/>
              <a:cs typeface="Poppins" pitchFamily="2" charset="77"/>
            </a:endParaRPr>
          </a:p>
        </p:txBody>
      </p:sp>
      <p:sp>
        <p:nvSpPr>
          <p:cNvPr id="30" name="TextBox 24">
            <a:extLst>
              <a:ext uri="{FF2B5EF4-FFF2-40B4-BE49-F238E27FC236}">
                <a16:creationId xmlns:a16="http://schemas.microsoft.com/office/drawing/2014/main" id="{444B7030-246F-0A3E-6E1A-546C5EE270C5}"/>
              </a:ext>
            </a:extLst>
          </p:cNvPr>
          <p:cNvSpPr txBox="1"/>
          <p:nvPr/>
        </p:nvSpPr>
        <p:spPr>
          <a:xfrm>
            <a:off x="6813751"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9" name="TextBox 24">
            <a:extLst>
              <a:ext uri="{FF2B5EF4-FFF2-40B4-BE49-F238E27FC236}">
                <a16:creationId xmlns:a16="http://schemas.microsoft.com/office/drawing/2014/main" id="{2F18C4A1-2D60-D668-2AB9-9FB9E119DE17}"/>
              </a:ext>
            </a:extLst>
          </p:cNvPr>
          <p:cNvSpPr txBox="1"/>
          <p:nvPr/>
        </p:nvSpPr>
        <p:spPr>
          <a:xfrm>
            <a:off x="8484671" y="44652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endParaRPr lang="en-US" sz="1600" b="1" dirty="0">
              <a:solidFill>
                <a:schemeClr val="tx2"/>
              </a:solidFill>
              <a:highlight>
                <a:srgbClr val="00FFFF"/>
              </a:highlight>
              <a:latin typeface="Poppins" pitchFamily="2" charset="77"/>
              <a:ea typeface="League Spartan" charset="0"/>
              <a:cs typeface="Poppins" pitchFamily="2" charset="77"/>
            </a:endParaRPr>
          </a:p>
        </p:txBody>
      </p:sp>
      <p:sp>
        <p:nvSpPr>
          <p:cNvPr id="37" name="Down Arrow 18">
            <a:extLst>
              <a:ext uri="{FF2B5EF4-FFF2-40B4-BE49-F238E27FC236}">
                <a16:creationId xmlns:a16="http://schemas.microsoft.com/office/drawing/2014/main" id="{E294287D-C4D5-3827-3A06-241CD6C9C72E}"/>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30D1E3D-168D-40DA-B669-2998CF157528}"/>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DD7B9AC7-59F7-9B89-D754-B53F37160A1B}"/>
              </a:ext>
            </a:extLst>
          </p:cNvPr>
          <p:cNvSpPr/>
          <p:nvPr/>
        </p:nvSpPr>
        <p:spPr>
          <a:xfrm>
            <a:off x="9292605" y="4805652"/>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8F3DB9B1-76D9-8E30-76F5-05D2777B39AA}"/>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F061BDB0-DF00-FE53-B192-C7B620DA6425}"/>
              </a:ext>
            </a:extLst>
          </p:cNvPr>
          <p:cNvSpPr/>
          <p:nvPr/>
        </p:nvSpPr>
        <p:spPr>
          <a:xfrm rot="10800000">
            <a:off x="7576451" y="2246916"/>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C17A3B19-319F-AAE3-3F96-1BF753F4C609}"/>
              </a:ext>
            </a:extLst>
          </p:cNvPr>
          <p:cNvSpPr txBox="1"/>
          <p:nvPr/>
        </p:nvSpPr>
        <p:spPr>
          <a:xfrm>
            <a:off x="9909038" y="122655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endParaRPr lang="en-US" sz="2400" b="1" dirty="0">
              <a:solidFill>
                <a:srgbClr val="002060"/>
              </a:solidFill>
              <a:latin typeface="Poppins" pitchFamily="2" charset="77"/>
              <a:ea typeface="League Spartan" charset="0"/>
              <a:cs typeface="Poppins" pitchFamily="2" charset="77"/>
            </a:endParaRPr>
          </a:p>
        </p:txBody>
      </p:sp>
      <p:pic>
        <p:nvPicPr>
          <p:cNvPr id="10" name="Image 9">
            <a:extLst>
              <a:ext uri="{FF2B5EF4-FFF2-40B4-BE49-F238E27FC236}">
                <a16:creationId xmlns:a16="http://schemas.microsoft.com/office/drawing/2014/main" id="{4F2E1A3D-8FC2-F41A-D619-6370A225E8C9}"/>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3527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42"/>
                                        </p:tgtEl>
                                        <p:attrNameLst>
                                          <p:attrName>style.visibility</p:attrName>
                                        </p:attrNameLst>
                                      </p:cBhvr>
                                      <p:to>
                                        <p:strVal val="visible"/>
                                      </p:to>
                                    </p:set>
                                    <p:animEffect transition="in" filter="wipe(down)">
                                      <p:cBhvr>
                                        <p:cTn id="289" dur="580">
                                          <p:stCondLst>
                                            <p:cond delay="0"/>
                                          </p:stCondLst>
                                        </p:cTn>
                                        <p:tgtEl>
                                          <p:spTgt spid="42"/>
                                        </p:tgtEl>
                                      </p:cBhvr>
                                    </p:animEffect>
                                    <p:anim calcmode="lin" valueType="num">
                                      <p:cBhvr>
                                        <p:cTn id="29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295" dur="26">
                                          <p:stCondLst>
                                            <p:cond delay="650"/>
                                          </p:stCondLst>
                                        </p:cTn>
                                        <p:tgtEl>
                                          <p:spTgt spid="42"/>
                                        </p:tgtEl>
                                      </p:cBhvr>
                                      <p:to x="100000" y="60000"/>
                                    </p:animScale>
                                    <p:animScale>
                                      <p:cBhvr>
                                        <p:cTn id="296" dur="166" decel="50000">
                                          <p:stCondLst>
                                            <p:cond delay="676"/>
                                          </p:stCondLst>
                                        </p:cTn>
                                        <p:tgtEl>
                                          <p:spTgt spid="42"/>
                                        </p:tgtEl>
                                      </p:cBhvr>
                                      <p:to x="100000" y="100000"/>
                                    </p:animScale>
                                    <p:animScale>
                                      <p:cBhvr>
                                        <p:cTn id="297" dur="26">
                                          <p:stCondLst>
                                            <p:cond delay="1312"/>
                                          </p:stCondLst>
                                        </p:cTn>
                                        <p:tgtEl>
                                          <p:spTgt spid="42"/>
                                        </p:tgtEl>
                                      </p:cBhvr>
                                      <p:to x="100000" y="80000"/>
                                    </p:animScale>
                                    <p:animScale>
                                      <p:cBhvr>
                                        <p:cTn id="298" dur="166" decel="50000">
                                          <p:stCondLst>
                                            <p:cond delay="1338"/>
                                          </p:stCondLst>
                                        </p:cTn>
                                        <p:tgtEl>
                                          <p:spTgt spid="42"/>
                                        </p:tgtEl>
                                      </p:cBhvr>
                                      <p:to x="100000" y="100000"/>
                                    </p:animScale>
                                    <p:animScale>
                                      <p:cBhvr>
                                        <p:cTn id="299" dur="26">
                                          <p:stCondLst>
                                            <p:cond delay="1642"/>
                                          </p:stCondLst>
                                        </p:cTn>
                                        <p:tgtEl>
                                          <p:spTgt spid="42"/>
                                        </p:tgtEl>
                                      </p:cBhvr>
                                      <p:to x="100000" y="90000"/>
                                    </p:animScale>
                                    <p:animScale>
                                      <p:cBhvr>
                                        <p:cTn id="300" dur="166" decel="50000">
                                          <p:stCondLst>
                                            <p:cond delay="1668"/>
                                          </p:stCondLst>
                                        </p:cTn>
                                        <p:tgtEl>
                                          <p:spTgt spid="42"/>
                                        </p:tgtEl>
                                      </p:cBhvr>
                                      <p:to x="100000" y="100000"/>
                                    </p:animScale>
                                    <p:animScale>
                                      <p:cBhvr>
                                        <p:cTn id="301" dur="26">
                                          <p:stCondLst>
                                            <p:cond delay="1808"/>
                                          </p:stCondLst>
                                        </p:cTn>
                                        <p:tgtEl>
                                          <p:spTgt spid="42"/>
                                        </p:tgtEl>
                                      </p:cBhvr>
                                      <p:to x="100000" y="95000"/>
                                    </p:animScale>
                                    <p:animScale>
                                      <p:cBhvr>
                                        <p:cTn id="302" dur="166" decel="50000">
                                          <p:stCondLst>
                                            <p:cond delay="1834"/>
                                          </p:stCondLst>
                                        </p:cTn>
                                        <p:tgtEl>
                                          <p:spTgt spid="42"/>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4"/>
                                        </p:tgtEl>
                                        <p:attrNameLst>
                                          <p:attrName>style.visibility</p:attrName>
                                        </p:attrNameLst>
                                      </p:cBhvr>
                                      <p:to>
                                        <p:strVal val="visible"/>
                                      </p:to>
                                    </p:set>
                                    <p:animEffect transition="in" filter="wipe(down)">
                                      <p:cBhvr>
                                        <p:cTn id="305" dur="580">
                                          <p:stCondLst>
                                            <p:cond delay="0"/>
                                          </p:stCondLst>
                                        </p:cTn>
                                        <p:tgtEl>
                                          <p:spTgt spid="4"/>
                                        </p:tgtEl>
                                      </p:cBhvr>
                                    </p:animEffect>
                                    <p:anim calcmode="lin" valueType="num">
                                      <p:cBhvr>
                                        <p:cTn id="30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1" dur="26">
                                          <p:stCondLst>
                                            <p:cond delay="650"/>
                                          </p:stCondLst>
                                        </p:cTn>
                                        <p:tgtEl>
                                          <p:spTgt spid="4"/>
                                        </p:tgtEl>
                                      </p:cBhvr>
                                      <p:to x="100000" y="60000"/>
                                    </p:animScale>
                                    <p:animScale>
                                      <p:cBhvr>
                                        <p:cTn id="312" dur="166" decel="50000">
                                          <p:stCondLst>
                                            <p:cond delay="676"/>
                                          </p:stCondLst>
                                        </p:cTn>
                                        <p:tgtEl>
                                          <p:spTgt spid="4"/>
                                        </p:tgtEl>
                                      </p:cBhvr>
                                      <p:to x="100000" y="100000"/>
                                    </p:animScale>
                                    <p:animScale>
                                      <p:cBhvr>
                                        <p:cTn id="313" dur="26">
                                          <p:stCondLst>
                                            <p:cond delay="1312"/>
                                          </p:stCondLst>
                                        </p:cTn>
                                        <p:tgtEl>
                                          <p:spTgt spid="4"/>
                                        </p:tgtEl>
                                      </p:cBhvr>
                                      <p:to x="100000" y="80000"/>
                                    </p:animScale>
                                    <p:animScale>
                                      <p:cBhvr>
                                        <p:cTn id="314" dur="166" decel="50000">
                                          <p:stCondLst>
                                            <p:cond delay="1338"/>
                                          </p:stCondLst>
                                        </p:cTn>
                                        <p:tgtEl>
                                          <p:spTgt spid="4"/>
                                        </p:tgtEl>
                                      </p:cBhvr>
                                      <p:to x="100000" y="100000"/>
                                    </p:animScale>
                                    <p:animScale>
                                      <p:cBhvr>
                                        <p:cTn id="315" dur="26">
                                          <p:stCondLst>
                                            <p:cond delay="1642"/>
                                          </p:stCondLst>
                                        </p:cTn>
                                        <p:tgtEl>
                                          <p:spTgt spid="4"/>
                                        </p:tgtEl>
                                      </p:cBhvr>
                                      <p:to x="100000" y="90000"/>
                                    </p:animScale>
                                    <p:animScale>
                                      <p:cBhvr>
                                        <p:cTn id="316" dur="166" decel="50000">
                                          <p:stCondLst>
                                            <p:cond delay="1668"/>
                                          </p:stCondLst>
                                        </p:cTn>
                                        <p:tgtEl>
                                          <p:spTgt spid="4"/>
                                        </p:tgtEl>
                                      </p:cBhvr>
                                      <p:to x="100000" y="100000"/>
                                    </p:animScale>
                                    <p:animScale>
                                      <p:cBhvr>
                                        <p:cTn id="317" dur="26">
                                          <p:stCondLst>
                                            <p:cond delay="1808"/>
                                          </p:stCondLst>
                                        </p:cTn>
                                        <p:tgtEl>
                                          <p:spTgt spid="4"/>
                                        </p:tgtEl>
                                      </p:cBhvr>
                                      <p:to x="100000" y="95000"/>
                                    </p:animScale>
                                    <p:animScale>
                                      <p:cBhvr>
                                        <p:cTn id="318" dur="166" decel="50000">
                                          <p:stCondLst>
                                            <p:cond delay="1834"/>
                                          </p:stCondLst>
                                        </p:cTn>
                                        <p:tgtEl>
                                          <p:spTgt spid="4"/>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27"/>
                                        </p:tgtEl>
                                        <p:attrNameLst>
                                          <p:attrName>style.visibility</p:attrName>
                                        </p:attrNameLst>
                                      </p:cBhvr>
                                      <p:to>
                                        <p:strVal val="visible"/>
                                      </p:to>
                                    </p:set>
                                    <p:animEffect transition="in" filter="wipe(down)">
                                      <p:cBhvr>
                                        <p:cTn id="321" dur="580">
                                          <p:stCondLst>
                                            <p:cond delay="0"/>
                                          </p:stCondLst>
                                        </p:cTn>
                                        <p:tgtEl>
                                          <p:spTgt spid="27"/>
                                        </p:tgtEl>
                                      </p:cBhvr>
                                    </p:animEffect>
                                    <p:anim calcmode="lin" valueType="num">
                                      <p:cBhvr>
                                        <p:cTn id="32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7" dur="26">
                                          <p:stCondLst>
                                            <p:cond delay="650"/>
                                          </p:stCondLst>
                                        </p:cTn>
                                        <p:tgtEl>
                                          <p:spTgt spid="27"/>
                                        </p:tgtEl>
                                      </p:cBhvr>
                                      <p:to x="100000" y="60000"/>
                                    </p:animScale>
                                    <p:animScale>
                                      <p:cBhvr>
                                        <p:cTn id="328" dur="166" decel="50000">
                                          <p:stCondLst>
                                            <p:cond delay="676"/>
                                          </p:stCondLst>
                                        </p:cTn>
                                        <p:tgtEl>
                                          <p:spTgt spid="27"/>
                                        </p:tgtEl>
                                      </p:cBhvr>
                                      <p:to x="100000" y="100000"/>
                                    </p:animScale>
                                    <p:animScale>
                                      <p:cBhvr>
                                        <p:cTn id="329" dur="26">
                                          <p:stCondLst>
                                            <p:cond delay="1312"/>
                                          </p:stCondLst>
                                        </p:cTn>
                                        <p:tgtEl>
                                          <p:spTgt spid="27"/>
                                        </p:tgtEl>
                                      </p:cBhvr>
                                      <p:to x="100000" y="80000"/>
                                    </p:animScale>
                                    <p:animScale>
                                      <p:cBhvr>
                                        <p:cTn id="330" dur="166" decel="50000">
                                          <p:stCondLst>
                                            <p:cond delay="1338"/>
                                          </p:stCondLst>
                                        </p:cTn>
                                        <p:tgtEl>
                                          <p:spTgt spid="27"/>
                                        </p:tgtEl>
                                      </p:cBhvr>
                                      <p:to x="100000" y="100000"/>
                                    </p:animScale>
                                    <p:animScale>
                                      <p:cBhvr>
                                        <p:cTn id="331" dur="26">
                                          <p:stCondLst>
                                            <p:cond delay="1642"/>
                                          </p:stCondLst>
                                        </p:cTn>
                                        <p:tgtEl>
                                          <p:spTgt spid="27"/>
                                        </p:tgtEl>
                                      </p:cBhvr>
                                      <p:to x="100000" y="90000"/>
                                    </p:animScale>
                                    <p:animScale>
                                      <p:cBhvr>
                                        <p:cTn id="332" dur="166" decel="50000">
                                          <p:stCondLst>
                                            <p:cond delay="1668"/>
                                          </p:stCondLst>
                                        </p:cTn>
                                        <p:tgtEl>
                                          <p:spTgt spid="27"/>
                                        </p:tgtEl>
                                      </p:cBhvr>
                                      <p:to x="100000" y="100000"/>
                                    </p:animScale>
                                    <p:animScale>
                                      <p:cBhvr>
                                        <p:cTn id="333" dur="26">
                                          <p:stCondLst>
                                            <p:cond delay="1808"/>
                                          </p:stCondLst>
                                        </p:cTn>
                                        <p:tgtEl>
                                          <p:spTgt spid="27"/>
                                        </p:tgtEl>
                                      </p:cBhvr>
                                      <p:to x="100000" y="95000"/>
                                    </p:animScale>
                                    <p:animScale>
                                      <p:cBhvr>
                                        <p:cTn id="334" dur="166" decel="50000">
                                          <p:stCondLst>
                                            <p:cond delay="1834"/>
                                          </p:stCondLst>
                                        </p:cTn>
                                        <p:tgtEl>
                                          <p:spTgt spid="27"/>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5"/>
                                        </p:tgtEl>
                                        <p:attrNameLst>
                                          <p:attrName>style.visibility</p:attrName>
                                        </p:attrNameLst>
                                      </p:cBhvr>
                                      <p:to>
                                        <p:strVal val="visible"/>
                                      </p:to>
                                    </p:set>
                                    <p:animEffect transition="in" filter="wipe(down)">
                                      <p:cBhvr>
                                        <p:cTn id="337" dur="580">
                                          <p:stCondLst>
                                            <p:cond delay="0"/>
                                          </p:stCondLst>
                                        </p:cTn>
                                        <p:tgtEl>
                                          <p:spTgt spid="45"/>
                                        </p:tgtEl>
                                      </p:cBhvr>
                                    </p:animEffect>
                                    <p:anim calcmode="lin" valueType="num">
                                      <p:cBhvr>
                                        <p:cTn id="33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43" dur="26">
                                          <p:stCondLst>
                                            <p:cond delay="650"/>
                                          </p:stCondLst>
                                        </p:cTn>
                                        <p:tgtEl>
                                          <p:spTgt spid="45"/>
                                        </p:tgtEl>
                                      </p:cBhvr>
                                      <p:to x="100000" y="60000"/>
                                    </p:animScale>
                                    <p:animScale>
                                      <p:cBhvr>
                                        <p:cTn id="344" dur="166" decel="50000">
                                          <p:stCondLst>
                                            <p:cond delay="676"/>
                                          </p:stCondLst>
                                        </p:cTn>
                                        <p:tgtEl>
                                          <p:spTgt spid="45"/>
                                        </p:tgtEl>
                                      </p:cBhvr>
                                      <p:to x="100000" y="100000"/>
                                    </p:animScale>
                                    <p:animScale>
                                      <p:cBhvr>
                                        <p:cTn id="345" dur="26">
                                          <p:stCondLst>
                                            <p:cond delay="1312"/>
                                          </p:stCondLst>
                                        </p:cTn>
                                        <p:tgtEl>
                                          <p:spTgt spid="45"/>
                                        </p:tgtEl>
                                      </p:cBhvr>
                                      <p:to x="100000" y="80000"/>
                                    </p:animScale>
                                    <p:animScale>
                                      <p:cBhvr>
                                        <p:cTn id="346" dur="166" decel="50000">
                                          <p:stCondLst>
                                            <p:cond delay="1338"/>
                                          </p:stCondLst>
                                        </p:cTn>
                                        <p:tgtEl>
                                          <p:spTgt spid="45"/>
                                        </p:tgtEl>
                                      </p:cBhvr>
                                      <p:to x="100000" y="100000"/>
                                    </p:animScale>
                                    <p:animScale>
                                      <p:cBhvr>
                                        <p:cTn id="347" dur="26">
                                          <p:stCondLst>
                                            <p:cond delay="1642"/>
                                          </p:stCondLst>
                                        </p:cTn>
                                        <p:tgtEl>
                                          <p:spTgt spid="45"/>
                                        </p:tgtEl>
                                      </p:cBhvr>
                                      <p:to x="100000" y="90000"/>
                                    </p:animScale>
                                    <p:animScale>
                                      <p:cBhvr>
                                        <p:cTn id="348" dur="166" decel="50000">
                                          <p:stCondLst>
                                            <p:cond delay="1668"/>
                                          </p:stCondLst>
                                        </p:cTn>
                                        <p:tgtEl>
                                          <p:spTgt spid="45"/>
                                        </p:tgtEl>
                                      </p:cBhvr>
                                      <p:to x="100000" y="100000"/>
                                    </p:animScale>
                                    <p:animScale>
                                      <p:cBhvr>
                                        <p:cTn id="349" dur="26">
                                          <p:stCondLst>
                                            <p:cond delay="1808"/>
                                          </p:stCondLst>
                                        </p:cTn>
                                        <p:tgtEl>
                                          <p:spTgt spid="45"/>
                                        </p:tgtEl>
                                      </p:cBhvr>
                                      <p:to x="100000" y="95000"/>
                                    </p:animScale>
                                    <p:animScale>
                                      <p:cBhvr>
                                        <p:cTn id="350" dur="166" decel="50000">
                                          <p:stCondLst>
                                            <p:cond delay="1834"/>
                                          </p:stCondLst>
                                        </p:cTn>
                                        <p:tgtEl>
                                          <p:spTgt spid="45"/>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29"/>
                                        </p:tgtEl>
                                        <p:attrNameLst>
                                          <p:attrName>style.visibility</p:attrName>
                                        </p:attrNameLst>
                                      </p:cBhvr>
                                      <p:to>
                                        <p:strVal val="visible"/>
                                      </p:to>
                                    </p:set>
                                    <p:animEffect transition="in" filter="wipe(down)">
                                      <p:cBhvr>
                                        <p:cTn id="353" dur="580">
                                          <p:stCondLst>
                                            <p:cond delay="0"/>
                                          </p:stCondLst>
                                        </p:cTn>
                                        <p:tgtEl>
                                          <p:spTgt spid="29"/>
                                        </p:tgtEl>
                                      </p:cBhvr>
                                    </p:animEffect>
                                    <p:anim calcmode="lin" valueType="num">
                                      <p:cBhvr>
                                        <p:cTn id="35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9" dur="26">
                                          <p:stCondLst>
                                            <p:cond delay="650"/>
                                          </p:stCondLst>
                                        </p:cTn>
                                        <p:tgtEl>
                                          <p:spTgt spid="29"/>
                                        </p:tgtEl>
                                      </p:cBhvr>
                                      <p:to x="100000" y="60000"/>
                                    </p:animScale>
                                    <p:animScale>
                                      <p:cBhvr>
                                        <p:cTn id="360" dur="166" decel="50000">
                                          <p:stCondLst>
                                            <p:cond delay="676"/>
                                          </p:stCondLst>
                                        </p:cTn>
                                        <p:tgtEl>
                                          <p:spTgt spid="29"/>
                                        </p:tgtEl>
                                      </p:cBhvr>
                                      <p:to x="100000" y="100000"/>
                                    </p:animScale>
                                    <p:animScale>
                                      <p:cBhvr>
                                        <p:cTn id="361" dur="26">
                                          <p:stCondLst>
                                            <p:cond delay="1312"/>
                                          </p:stCondLst>
                                        </p:cTn>
                                        <p:tgtEl>
                                          <p:spTgt spid="29"/>
                                        </p:tgtEl>
                                      </p:cBhvr>
                                      <p:to x="100000" y="80000"/>
                                    </p:animScale>
                                    <p:animScale>
                                      <p:cBhvr>
                                        <p:cTn id="362" dur="166" decel="50000">
                                          <p:stCondLst>
                                            <p:cond delay="1338"/>
                                          </p:stCondLst>
                                        </p:cTn>
                                        <p:tgtEl>
                                          <p:spTgt spid="29"/>
                                        </p:tgtEl>
                                      </p:cBhvr>
                                      <p:to x="100000" y="100000"/>
                                    </p:animScale>
                                    <p:animScale>
                                      <p:cBhvr>
                                        <p:cTn id="363" dur="26">
                                          <p:stCondLst>
                                            <p:cond delay="1642"/>
                                          </p:stCondLst>
                                        </p:cTn>
                                        <p:tgtEl>
                                          <p:spTgt spid="29"/>
                                        </p:tgtEl>
                                      </p:cBhvr>
                                      <p:to x="100000" y="90000"/>
                                    </p:animScale>
                                    <p:animScale>
                                      <p:cBhvr>
                                        <p:cTn id="364" dur="166" decel="50000">
                                          <p:stCondLst>
                                            <p:cond delay="1668"/>
                                          </p:stCondLst>
                                        </p:cTn>
                                        <p:tgtEl>
                                          <p:spTgt spid="29"/>
                                        </p:tgtEl>
                                      </p:cBhvr>
                                      <p:to x="100000" y="100000"/>
                                    </p:animScale>
                                    <p:animScale>
                                      <p:cBhvr>
                                        <p:cTn id="365" dur="26">
                                          <p:stCondLst>
                                            <p:cond delay="1808"/>
                                          </p:stCondLst>
                                        </p:cTn>
                                        <p:tgtEl>
                                          <p:spTgt spid="29"/>
                                        </p:tgtEl>
                                      </p:cBhvr>
                                      <p:to x="100000" y="95000"/>
                                    </p:animScale>
                                    <p:animScale>
                                      <p:cBhvr>
                                        <p:cTn id="366" dur="166" decel="50000">
                                          <p:stCondLst>
                                            <p:cond delay="1834"/>
                                          </p:stCondLst>
                                        </p:cTn>
                                        <p:tgtEl>
                                          <p:spTgt spid="29"/>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6"/>
                                        </p:tgtEl>
                                        <p:attrNameLst>
                                          <p:attrName>style.visibility</p:attrName>
                                        </p:attrNameLst>
                                      </p:cBhvr>
                                      <p:to>
                                        <p:strVal val="visible"/>
                                      </p:to>
                                    </p:set>
                                    <p:animEffect transition="in" filter="wipe(down)">
                                      <p:cBhvr>
                                        <p:cTn id="471" dur="580">
                                          <p:stCondLst>
                                            <p:cond delay="0"/>
                                          </p:stCondLst>
                                        </p:cTn>
                                        <p:tgtEl>
                                          <p:spTgt spid="6"/>
                                        </p:tgtEl>
                                      </p:cBhvr>
                                    </p:animEffect>
                                    <p:anim calcmode="lin" valueType="num">
                                      <p:cBhvr>
                                        <p:cTn id="4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7" dur="26">
                                          <p:stCondLst>
                                            <p:cond delay="650"/>
                                          </p:stCondLst>
                                        </p:cTn>
                                        <p:tgtEl>
                                          <p:spTgt spid="6"/>
                                        </p:tgtEl>
                                      </p:cBhvr>
                                      <p:to x="100000" y="60000"/>
                                    </p:animScale>
                                    <p:animScale>
                                      <p:cBhvr>
                                        <p:cTn id="478" dur="166" decel="50000">
                                          <p:stCondLst>
                                            <p:cond delay="676"/>
                                          </p:stCondLst>
                                        </p:cTn>
                                        <p:tgtEl>
                                          <p:spTgt spid="6"/>
                                        </p:tgtEl>
                                      </p:cBhvr>
                                      <p:to x="100000" y="100000"/>
                                    </p:animScale>
                                    <p:animScale>
                                      <p:cBhvr>
                                        <p:cTn id="479" dur="26">
                                          <p:stCondLst>
                                            <p:cond delay="1312"/>
                                          </p:stCondLst>
                                        </p:cTn>
                                        <p:tgtEl>
                                          <p:spTgt spid="6"/>
                                        </p:tgtEl>
                                      </p:cBhvr>
                                      <p:to x="100000" y="80000"/>
                                    </p:animScale>
                                    <p:animScale>
                                      <p:cBhvr>
                                        <p:cTn id="480" dur="166" decel="50000">
                                          <p:stCondLst>
                                            <p:cond delay="1338"/>
                                          </p:stCondLst>
                                        </p:cTn>
                                        <p:tgtEl>
                                          <p:spTgt spid="6"/>
                                        </p:tgtEl>
                                      </p:cBhvr>
                                      <p:to x="100000" y="100000"/>
                                    </p:animScale>
                                    <p:animScale>
                                      <p:cBhvr>
                                        <p:cTn id="481" dur="26">
                                          <p:stCondLst>
                                            <p:cond delay="1642"/>
                                          </p:stCondLst>
                                        </p:cTn>
                                        <p:tgtEl>
                                          <p:spTgt spid="6"/>
                                        </p:tgtEl>
                                      </p:cBhvr>
                                      <p:to x="100000" y="90000"/>
                                    </p:animScale>
                                    <p:animScale>
                                      <p:cBhvr>
                                        <p:cTn id="482" dur="166" decel="50000">
                                          <p:stCondLst>
                                            <p:cond delay="1668"/>
                                          </p:stCondLst>
                                        </p:cTn>
                                        <p:tgtEl>
                                          <p:spTgt spid="6"/>
                                        </p:tgtEl>
                                      </p:cBhvr>
                                      <p:to x="100000" y="100000"/>
                                    </p:animScale>
                                    <p:animScale>
                                      <p:cBhvr>
                                        <p:cTn id="483" dur="26">
                                          <p:stCondLst>
                                            <p:cond delay="1808"/>
                                          </p:stCondLst>
                                        </p:cTn>
                                        <p:tgtEl>
                                          <p:spTgt spid="6"/>
                                        </p:tgtEl>
                                      </p:cBhvr>
                                      <p:to x="100000" y="95000"/>
                                    </p:animScale>
                                    <p:animScale>
                                      <p:cBhvr>
                                        <p:cTn id="484" dur="166" decel="50000">
                                          <p:stCondLst>
                                            <p:cond delay="1834"/>
                                          </p:stCondLst>
                                        </p:cTn>
                                        <p:tgtEl>
                                          <p:spTgt spid="6"/>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44"/>
                                        </p:tgtEl>
                                        <p:attrNameLst>
                                          <p:attrName>style.visibility</p:attrName>
                                        </p:attrNameLst>
                                      </p:cBhvr>
                                      <p:to>
                                        <p:strVal val="visible"/>
                                      </p:to>
                                    </p:set>
                                    <p:animEffect transition="in" filter="wipe(down)">
                                      <p:cBhvr>
                                        <p:cTn id="487" dur="580">
                                          <p:stCondLst>
                                            <p:cond delay="0"/>
                                          </p:stCondLst>
                                        </p:cTn>
                                        <p:tgtEl>
                                          <p:spTgt spid="44"/>
                                        </p:tgtEl>
                                      </p:cBhvr>
                                    </p:animEffect>
                                    <p:anim calcmode="lin" valueType="num">
                                      <p:cBhvr>
                                        <p:cTn id="48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93" dur="26">
                                          <p:stCondLst>
                                            <p:cond delay="650"/>
                                          </p:stCondLst>
                                        </p:cTn>
                                        <p:tgtEl>
                                          <p:spTgt spid="44"/>
                                        </p:tgtEl>
                                      </p:cBhvr>
                                      <p:to x="100000" y="60000"/>
                                    </p:animScale>
                                    <p:animScale>
                                      <p:cBhvr>
                                        <p:cTn id="494" dur="166" decel="50000">
                                          <p:stCondLst>
                                            <p:cond delay="676"/>
                                          </p:stCondLst>
                                        </p:cTn>
                                        <p:tgtEl>
                                          <p:spTgt spid="44"/>
                                        </p:tgtEl>
                                      </p:cBhvr>
                                      <p:to x="100000" y="100000"/>
                                    </p:animScale>
                                    <p:animScale>
                                      <p:cBhvr>
                                        <p:cTn id="495" dur="26">
                                          <p:stCondLst>
                                            <p:cond delay="1312"/>
                                          </p:stCondLst>
                                        </p:cTn>
                                        <p:tgtEl>
                                          <p:spTgt spid="44"/>
                                        </p:tgtEl>
                                      </p:cBhvr>
                                      <p:to x="100000" y="80000"/>
                                    </p:animScale>
                                    <p:animScale>
                                      <p:cBhvr>
                                        <p:cTn id="496" dur="166" decel="50000">
                                          <p:stCondLst>
                                            <p:cond delay="1338"/>
                                          </p:stCondLst>
                                        </p:cTn>
                                        <p:tgtEl>
                                          <p:spTgt spid="44"/>
                                        </p:tgtEl>
                                      </p:cBhvr>
                                      <p:to x="100000" y="100000"/>
                                    </p:animScale>
                                    <p:animScale>
                                      <p:cBhvr>
                                        <p:cTn id="497" dur="26">
                                          <p:stCondLst>
                                            <p:cond delay="1642"/>
                                          </p:stCondLst>
                                        </p:cTn>
                                        <p:tgtEl>
                                          <p:spTgt spid="44"/>
                                        </p:tgtEl>
                                      </p:cBhvr>
                                      <p:to x="100000" y="90000"/>
                                    </p:animScale>
                                    <p:animScale>
                                      <p:cBhvr>
                                        <p:cTn id="498" dur="166" decel="50000">
                                          <p:stCondLst>
                                            <p:cond delay="1668"/>
                                          </p:stCondLst>
                                        </p:cTn>
                                        <p:tgtEl>
                                          <p:spTgt spid="44"/>
                                        </p:tgtEl>
                                      </p:cBhvr>
                                      <p:to x="100000" y="100000"/>
                                    </p:animScale>
                                    <p:animScale>
                                      <p:cBhvr>
                                        <p:cTn id="499" dur="26">
                                          <p:stCondLst>
                                            <p:cond delay="1808"/>
                                          </p:stCondLst>
                                        </p:cTn>
                                        <p:tgtEl>
                                          <p:spTgt spid="44"/>
                                        </p:tgtEl>
                                      </p:cBhvr>
                                      <p:to x="100000" y="95000"/>
                                    </p:animScale>
                                    <p:animScale>
                                      <p:cBhvr>
                                        <p:cTn id="500" dur="166" decel="50000">
                                          <p:stCondLst>
                                            <p:cond delay="1834"/>
                                          </p:stCondLst>
                                        </p:cTn>
                                        <p:tgtEl>
                                          <p:spTgt spid="44"/>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9"/>
                                        </p:tgtEl>
                                        <p:attrNameLst>
                                          <p:attrName>style.visibility</p:attrName>
                                        </p:attrNameLst>
                                      </p:cBhvr>
                                      <p:to>
                                        <p:strVal val="visible"/>
                                      </p:to>
                                    </p:set>
                                    <p:animEffect transition="in" filter="wipe(down)">
                                      <p:cBhvr>
                                        <p:cTn id="503" dur="580">
                                          <p:stCondLst>
                                            <p:cond delay="0"/>
                                          </p:stCondLst>
                                        </p:cTn>
                                        <p:tgtEl>
                                          <p:spTgt spid="9"/>
                                        </p:tgtEl>
                                      </p:cBhvr>
                                    </p:animEffect>
                                    <p:anim calcmode="lin" valueType="num">
                                      <p:cBhvr>
                                        <p:cTn id="50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09" dur="26">
                                          <p:stCondLst>
                                            <p:cond delay="650"/>
                                          </p:stCondLst>
                                        </p:cTn>
                                        <p:tgtEl>
                                          <p:spTgt spid="9"/>
                                        </p:tgtEl>
                                      </p:cBhvr>
                                      <p:to x="100000" y="60000"/>
                                    </p:animScale>
                                    <p:animScale>
                                      <p:cBhvr>
                                        <p:cTn id="510" dur="166" decel="50000">
                                          <p:stCondLst>
                                            <p:cond delay="676"/>
                                          </p:stCondLst>
                                        </p:cTn>
                                        <p:tgtEl>
                                          <p:spTgt spid="9"/>
                                        </p:tgtEl>
                                      </p:cBhvr>
                                      <p:to x="100000" y="100000"/>
                                    </p:animScale>
                                    <p:animScale>
                                      <p:cBhvr>
                                        <p:cTn id="511" dur="26">
                                          <p:stCondLst>
                                            <p:cond delay="1312"/>
                                          </p:stCondLst>
                                        </p:cTn>
                                        <p:tgtEl>
                                          <p:spTgt spid="9"/>
                                        </p:tgtEl>
                                      </p:cBhvr>
                                      <p:to x="100000" y="80000"/>
                                    </p:animScale>
                                    <p:animScale>
                                      <p:cBhvr>
                                        <p:cTn id="512" dur="166" decel="50000">
                                          <p:stCondLst>
                                            <p:cond delay="1338"/>
                                          </p:stCondLst>
                                        </p:cTn>
                                        <p:tgtEl>
                                          <p:spTgt spid="9"/>
                                        </p:tgtEl>
                                      </p:cBhvr>
                                      <p:to x="100000" y="100000"/>
                                    </p:animScale>
                                    <p:animScale>
                                      <p:cBhvr>
                                        <p:cTn id="513" dur="26">
                                          <p:stCondLst>
                                            <p:cond delay="1642"/>
                                          </p:stCondLst>
                                        </p:cTn>
                                        <p:tgtEl>
                                          <p:spTgt spid="9"/>
                                        </p:tgtEl>
                                      </p:cBhvr>
                                      <p:to x="100000" y="90000"/>
                                    </p:animScale>
                                    <p:animScale>
                                      <p:cBhvr>
                                        <p:cTn id="514" dur="166" decel="50000">
                                          <p:stCondLst>
                                            <p:cond delay="1668"/>
                                          </p:stCondLst>
                                        </p:cTn>
                                        <p:tgtEl>
                                          <p:spTgt spid="9"/>
                                        </p:tgtEl>
                                      </p:cBhvr>
                                      <p:to x="100000" y="100000"/>
                                    </p:animScale>
                                    <p:animScale>
                                      <p:cBhvr>
                                        <p:cTn id="515" dur="26">
                                          <p:stCondLst>
                                            <p:cond delay="1808"/>
                                          </p:stCondLst>
                                        </p:cTn>
                                        <p:tgtEl>
                                          <p:spTgt spid="9"/>
                                        </p:tgtEl>
                                      </p:cBhvr>
                                      <p:to x="100000" y="95000"/>
                                    </p:animScale>
                                    <p:animScale>
                                      <p:cBhvr>
                                        <p:cTn id="516" dur="166" decel="50000">
                                          <p:stCondLst>
                                            <p:cond delay="1834"/>
                                          </p:stCondLst>
                                        </p:cTn>
                                        <p:tgtEl>
                                          <p:spTgt spid="9"/>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46"/>
                                        </p:tgtEl>
                                        <p:attrNameLst>
                                          <p:attrName>style.visibility</p:attrName>
                                        </p:attrNameLst>
                                      </p:cBhvr>
                                      <p:to>
                                        <p:strVal val="visible"/>
                                      </p:to>
                                    </p:set>
                                    <p:animEffect transition="in" filter="wipe(down)">
                                      <p:cBhvr>
                                        <p:cTn id="519" dur="580">
                                          <p:stCondLst>
                                            <p:cond delay="0"/>
                                          </p:stCondLst>
                                        </p:cTn>
                                        <p:tgtEl>
                                          <p:spTgt spid="46"/>
                                        </p:tgtEl>
                                      </p:cBhvr>
                                    </p:animEffect>
                                    <p:anim calcmode="lin" valueType="num">
                                      <p:cBhvr>
                                        <p:cTn id="52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5" dur="26">
                                          <p:stCondLst>
                                            <p:cond delay="650"/>
                                          </p:stCondLst>
                                        </p:cTn>
                                        <p:tgtEl>
                                          <p:spTgt spid="46"/>
                                        </p:tgtEl>
                                      </p:cBhvr>
                                      <p:to x="100000" y="60000"/>
                                    </p:animScale>
                                    <p:animScale>
                                      <p:cBhvr>
                                        <p:cTn id="526" dur="166" decel="50000">
                                          <p:stCondLst>
                                            <p:cond delay="676"/>
                                          </p:stCondLst>
                                        </p:cTn>
                                        <p:tgtEl>
                                          <p:spTgt spid="46"/>
                                        </p:tgtEl>
                                      </p:cBhvr>
                                      <p:to x="100000" y="100000"/>
                                    </p:animScale>
                                    <p:animScale>
                                      <p:cBhvr>
                                        <p:cTn id="527" dur="26">
                                          <p:stCondLst>
                                            <p:cond delay="1312"/>
                                          </p:stCondLst>
                                        </p:cTn>
                                        <p:tgtEl>
                                          <p:spTgt spid="46"/>
                                        </p:tgtEl>
                                      </p:cBhvr>
                                      <p:to x="100000" y="80000"/>
                                    </p:animScale>
                                    <p:animScale>
                                      <p:cBhvr>
                                        <p:cTn id="528" dur="166" decel="50000">
                                          <p:stCondLst>
                                            <p:cond delay="1338"/>
                                          </p:stCondLst>
                                        </p:cTn>
                                        <p:tgtEl>
                                          <p:spTgt spid="46"/>
                                        </p:tgtEl>
                                      </p:cBhvr>
                                      <p:to x="100000" y="100000"/>
                                    </p:animScale>
                                    <p:animScale>
                                      <p:cBhvr>
                                        <p:cTn id="529" dur="26">
                                          <p:stCondLst>
                                            <p:cond delay="1642"/>
                                          </p:stCondLst>
                                        </p:cTn>
                                        <p:tgtEl>
                                          <p:spTgt spid="46"/>
                                        </p:tgtEl>
                                      </p:cBhvr>
                                      <p:to x="100000" y="90000"/>
                                    </p:animScale>
                                    <p:animScale>
                                      <p:cBhvr>
                                        <p:cTn id="530" dur="166" decel="50000">
                                          <p:stCondLst>
                                            <p:cond delay="1668"/>
                                          </p:stCondLst>
                                        </p:cTn>
                                        <p:tgtEl>
                                          <p:spTgt spid="46"/>
                                        </p:tgtEl>
                                      </p:cBhvr>
                                      <p:to x="100000" y="100000"/>
                                    </p:animScale>
                                    <p:animScale>
                                      <p:cBhvr>
                                        <p:cTn id="531" dur="26">
                                          <p:stCondLst>
                                            <p:cond delay="1808"/>
                                          </p:stCondLst>
                                        </p:cTn>
                                        <p:tgtEl>
                                          <p:spTgt spid="46"/>
                                        </p:tgtEl>
                                      </p:cBhvr>
                                      <p:to x="100000" y="95000"/>
                                    </p:animScale>
                                    <p:animScale>
                                      <p:cBhvr>
                                        <p:cTn id="532" dur="166" decel="50000">
                                          <p:stCondLst>
                                            <p:cond delay="1834"/>
                                          </p:stCondLst>
                                        </p:cTn>
                                        <p:tgtEl>
                                          <p:spTgt spid="46"/>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32"/>
                                        </p:tgtEl>
                                        <p:attrNameLst>
                                          <p:attrName>style.visibility</p:attrName>
                                        </p:attrNameLst>
                                      </p:cBhvr>
                                      <p:to>
                                        <p:strVal val="visible"/>
                                      </p:to>
                                    </p:set>
                                    <p:animEffect transition="in" filter="wipe(down)">
                                      <p:cBhvr>
                                        <p:cTn id="535" dur="580">
                                          <p:stCondLst>
                                            <p:cond delay="0"/>
                                          </p:stCondLst>
                                        </p:cTn>
                                        <p:tgtEl>
                                          <p:spTgt spid="32"/>
                                        </p:tgtEl>
                                      </p:cBhvr>
                                    </p:animEffect>
                                    <p:anim calcmode="lin" valueType="num">
                                      <p:cBhvr>
                                        <p:cTn id="53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41" dur="26">
                                          <p:stCondLst>
                                            <p:cond delay="650"/>
                                          </p:stCondLst>
                                        </p:cTn>
                                        <p:tgtEl>
                                          <p:spTgt spid="32"/>
                                        </p:tgtEl>
                                      </p:cBhvr>
                                      <p:to x="100000" y="60000"/>
                                    </p:animScale>
                                    <p:animScale>
                                      <p:cBhvr>
                                        <p:cTn id="542" dur="166" decel="50000">
                                          <p:stCondLst>
                                            <p:cond delay="676"/>
                                          </p:stCondLst>
                                        </p:cTn>
                                        <p:tgtEl>
                                          <p:spTgt spid="32"/>
                                        </p:tgtEl>
                                      </p:cBhvr>
                                      <p:to x="100000" y="100000"/>
                                    </p:animScale>
                                    <p:animScale>
                                      <p:cBhvr>
                                        <p:cTn id="543" dur="26">
                                          <p:stCondLst>
                                            <p:cond delay="1312"/>
                                          </p:stCondLst>
                                        </p:cTn>
                                        <p:tgtEl>
                                          <p:spTgt spid="32"/>
                                        </p:tgtEl>
                                      </p:cBhvr>
                                      <p:to x="100000" y="80000"/>
                                    </p:animScale>
                                    <p:animScale>
                                      <p:cBhvr>
                                        <p:cTn id="544" dur="166" decel="50000">
                                          <p:stCondLst>
                                            <p:cond delay="1338"/>
                                          </p:stCondLst>
                                        </p:cTn>
                                        <p:tgtEl>
                                          <p:spTgt spid="32"/>
                                        </p:tgtEl>
                                      </p:cBhvr>
                                      <p:to x="100000" y="100000"/>
                                    </p:animScale>
                                    <p:animScale>
                                      <p:cBhvr>
                                        <p:cTn id="545" dur="26">
                                          <p:stCondLst>
                                            <p:cond delay="1642"/>
                                          </p:stCondLst>
                                        </p:cTn>
                                        <p:tgtEl>
                                          <p:spTgt spid="32"/>
                                        </p:tgtEl>
                                      </p:cBhvr>
                                      <p:to x="100000" y="90000"/>
                                    </p:animScale>
                                    <p:animScale>
                                      <p:cBhvr>
                                        <p:cTn id="546" dur="166" decel="50000">
                                          <p:stCondLst>
                                            <p:cond delay="1668"/>
                                          </p:stCondLst>
                                        </p:cTn>
                                        <p:tgtEl>
                                          <p:spTgt spid="32"/>
                                        </p:tgtEl>
                                      </p:cBhvr>
                                      <p:to x="100000" y="100000"/>
                                    </p:animScale>
                                    <p:animScale>
                                      <p:cBhvr>
                                        <p:cTn id="547" dur="26">
                                          <p:stCondLst>
                                            <p:cond delay="1808"/>
                                          </p:stCondLst>
                                        </p:cTn>
                                        <p:tgtEl>
                                          <p:spTgt spid="32"/>
                                        </p:tgtEl>
                                      </p:cBhvr>
                                      <p:to x="100000" y="95000"/>
                                    </p:animScale>
                                    <p:animScale>
                                      <p:cBhvr>
                                        <p:cTn id="548" dur="166" decel="50000">
                                          <p:stCondLst>
                                            <p:cond delay="1834"/>
                                          </p:stCondLst>
                                        </p:cTn>
                                        <p:tgtEl>
                                          <p:spTgt spid="32"/>
                                        </p:tgtEl>
                                      </p:cBhvr>
                                      <p:to x="100000" y="100000"/>
                                    </p:animScale>
                                  </p:childTnLst>
                                </p:cTn>
                              </p:par>
                            </p:childTnLst>
                          </p:cTn>
                        </p:par>
                      </p:childTnLst>
                    </p:cTn>
                  </p:par>
                  <p:par>
                    <p:cTn id="549" fill="hold">
                      <p:stCondLst>
                        <p:cond delay="indefinite"/>
                      </p:stCondLst>
                      <p:childTnLst>
                        <p:par>
                          <p:cTn id="550" fill="hold">
                            <p:stCondLst>
                              <p:cond delay="0"/>
                            </p:stCondLst>
                            <p:childTnLst>
                              <p:par>
                                <p:cTn id="551" presetID="26" presetClass="entr" presetSubtype="0" fill="hold" grpId="0" nodeType="clickEffect">
                                  <p:stCondLst>
                                    <p:cond delay="0"/>
                                  </p:stCondLst>
                                  <p:childTnLst>
                                    <p:set>
                                      <p:cBhvr>
                                        <p:cTn id="552" dur="1" fill="hold">
                                          <p:stCondLst>
                                            <p:cond delay="0"/>
                                          </p:stCondLst>
                                        </p:cTn>
                                        <p:tgtEl>
                                          <p:spTgt spid="38"/>
                                        </p:tgtEl>
                                        <p:attrNameLst>
                                          <p:attrName>style.visibility</p:attrName>
                                        </p:attrNameLst>
                                      </p:cBhvr>
                                      <p:to>
                                        <p:strVal val="visible"/>
                                      </p:to>
                                    </p:set>
                                    <p:animEffect transition="in" filter="wipe(down)">
                                      <p:cBhvr>
                                        <p:cTn id="553" dur="580">
                                          <p:stCondLst>
                                            <p:cond delay="0"/>
                                          </p:stCondLst>
                                        </p:cTn>
                                        <p:tgtEl>
                                          <p:spTgt spid="38"/>
                                        </p:tgtEl>
                                      </p:cBhvr>
                                    </p:animEffect>
                                    <p:anim calcmode="lin" valueType="num">
                                      <p:cBhvr>
                                        <p:cTn id="55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59" dur="26">
                                          <p:stCondLst>
                                            <p:cond delay="650"/>
                                          </p:stCondLst>
                                        </p:cTn>
                                        <p:tgtEl>
                                          <p:spTgt spid="38"/>
                                        </p:tgtEl>
                                      </p:cBhvr>
                                      <p:to x="100000" y="60000"/>
                                    </p:animScale>
                                    <p:animScale>
                                      <p:cBhvr>
                                        <p:cTn id="560" dur="166" decel="50000">
                                          <p:stCondLst>
                                            <p:cond delay="676"/>
                                          </p:stCondLst>
                                        </p:cTn>
                                        <p:tgtEl>
                                          <p:spTgt spid="38"/>
                                        </p:tgtEl>
                                      </p:cBhvr>
                                      <p:to x="100000" y="100000"/>
                                    </p:animScale>
                                    <p:animScale>
                                      <p:cBhvr>
                                        <p:cTn id="561" dur="26">
                                          <p:stCondLst>
                                            <p:cond delay="1312"/>
                                          </p:stCondLst>
                                        </p:cTn>
                                        <p:tgtEl>
                                          <p:spTgt spid="38"/>
                                        </p:tgtEl>
                                      </p:cBhvr>
                                      <p:to x="100000" y="80000"/>
                                    </p:animScale>
                                    <p:animScale>
                                      <p:cBhvr>
                                        <p:cTn id="562" dur="166" decel="50000">
                                          <p:stCondLst>
                                            <p:cond delay="1338"/>
                                          </p:stCondLst>
                                        </p:cTn>
                                        <p:tgtEl>
                                          <p:spTgt spid="38"/>
                                        </p:tgtEl>
                                      </p:cBhvr>
                                      <p:to x="100000" y="100000"/>
                                    </p:animScale>
                                    <p:animScale>
                                      <p:cBhvr>
                                        <p:cTn id="563" dur="26">
                                          <p:stCondLst>
                                            <p:cond delay="1642"/>
                                          </p:stCondLst>
                                        </p:cTn>
                                        <p:tgtEl>
                                          <p:spTgt spid="38"/>
                                        </p:tgtEl>
                                      </p:cBhvr>
                                      <p:to x="100000" y="90000"/>
                                    </p:animScale>
                                    <p:animScale>
                                      <p:cBhvr>
                                        <p:cTn id="564" dur="166" decel="50000">
                                          <p:stCondLst>
                                            <p:cond delay="1668"/>
                                          </p:stCondLst>
                                        </p:cTn>
                                        <p:tgtEl>
                                          <p:spTgt spid="38"/>
                                        </p:tgtEl>
                                      </p:cBhvr>
                                      <p:to x="100000" y="100000"/>
                                    </p:animScale>
                                    <p:animScale>
                                      <p:cBhvr>
                                        <p:cTn id="565" dur="26">
                                          <p:stCondLst>
                                            <p:cond delay="1808"/>
                                          </p:stCondLst>
                                        </p:cTn>
                                        <p:tgtEl>
                                          <p:spTgt spid="38"/>
                                        </p:tgtEl>
                                      </p:cBhvr>
                                      <p:to x="100000" y="95000"/>
                                    </p:animScale>
                                    <p:animScale>
                                      <p:cBhvr>
                                        <p:cTn id="566" dur="166" decel="50000">
                                          <p:stCondLst>
                                            <p:cond delay="1834"/>
                                          </p:stCondLst>
                                        </p:cTn>
                                        <p:tgtEl>
                                          <p:spTgt spid="38"/>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p:bldP spid="39" grpId="0"/>
      <p:bldP spid="40" grpId="0"/>
      <p:bldP spid="41" grpId="0"/>
      <p:bldP spid="42" grpId="0"/>
      <p:bldP spid="43" grpId="0"/>
      <p:bldP spid="44" grpId="0"/>
      <p:bldP spid="8" grpId="0"/>
      <p:bldP spid="26" grpId="0"/>
      <p:bldP spid="27" grpId="0"/>
      <p:bldP spid="30" grpId="0"/>
      <p:bldP spid="9" grpId="0"/>
      <p:bldP spid="37" grpId="0" animBg="1"/>
      <p:bldP spid="45" grpId="0" animBg="1"/>
      <p:bldP spid="46" grpId="0" animBg="1"/>
      <p:bldP spid="47" grpId="0" animBg="1"/>
      <p:bldP spid="48"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2223273" y="219805"/>
            <a:ext cx="759855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Exemple </a:t>
            </a:r>
            <a:r>
              <a:rPr lang="en-US" sz="3000" b="1" dirty="0" err="1">
                <a:solidFill>
                  <a:schemeClr val="tx2"/>
                </a:solidFill>
                <a:latin typeface="Poppins" pitchFamily="2" charset="77"/>
                <a:cs typeface="Poppins" pitchFamily="2" charset="77"/>
              </a:rPr>
              <a:t>tournée</a:t>
            </a:r>
            <a:r>
              <a:rPr lang="en-US" sz="3000" b="1" dirty="0">
                <a:solidFill>
                  <a:schemeClr val="tx2"/>
                </a:solidFill>
                <a:latin typeface="Poppins" pitchFamily="2" charset="77"/>
                <a:cs typeface="Poppins" pitchFamily="2" charset="77"/>
              </a:rPr>
              <a:t> </a:t>
            </a:r>
            <a:r>
              <a:rPr lang="en-US" sz="3000" b="1" err="1">
                <a:solidFill>
                  <a:schemeClr val="tx2"/>
                </a:solidFill>
                <a:latin typeface="Poppins" pitchFamily="2" charset="77"/>
                <a:cs typeface="Poppins" pitchFamily="2" charset="77"/>
              </a:rPr>
              <a:t>d’entretien</a:t>
            </a:r>
            <a:r>
              <a:rPr lang="en-US" sz="3000" b="1">
                <a:solidFill>
                  <a:schemeClr val="tx2"/>
                </a:solidFill>
                <a:latin typeface="Poppins" pitchFamily="2" charset="77"/>
                <a:cs typeface="Poppins" pitchFamily="2" charset="77"/>
              </a:rPr>
              <a:t> incendie</a:t>
            </a:r>
            <a:endParaRPr lang="en-US" sz="3000" b="1" dirty="0">
              <a:solidFill>
                <a:schemeClr val="tx2"/>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1E974B7C-F80C-E348-8323-419659BAD508}"/>
              </a:ext>
            </a:extLst>
          </p:cNvPr>
          <p:cNvSpPr txBox="1"/>
          <p:nvPr/>
        </p:nvSpPr>
        <p:spPr>
          <a:xfrm>
            <a:off x="1178627" y="660053"/>
            <a:ext cx="9392957" cy="461665"/>
          </a:xfrm>
          <a:prstGeom prst="rect">
            <a:avLst/>
          </a:prstGeom>
          <a:noFill/>
        </p:spPr>
        <p:txBody>
          <a:bodyPr wrap="square" rtlCol="0">
            <a:spAutoFit/>
          </a:bodyPr>
          <a:lstStyle/>
          <a:p>
            <a:pPr algn="ctr"/>
            <a:r>
              <a:rPr lang="en-US" sz="1200" spc="150" dirty="0">
                <a:solidFill>
                  <a:schemeClr val="bg1">
                    <a:lumMod val="65000"/>
                  </a:schemeClr>
                </a:solidFill>
                <a:latin typeface="Poppins Light" pitchFamily="2" charset="77"/>
                <a:cs typeface="Poppins Light" pitchFamily="2" charset="77"/>
              </a:rPr>
              <a:t>La </a:t>
            </a:r>
            <a:r>
              <a:rPr lang="en-US" sz="1200" spc="150" dirty="0" err="1">
                <a:solidFill>
                  <a:schemeClr val="bg1">
                    <a:lumMod val="65000"/>
                  </a:schemeClr>
                </a:solidFill>
                <a:latin typeface="Poppins Light" pitchFamily="2" charset="77"/>
                <a:cs typeface="Poppins Light" pitchFamily="2" charset="77"/>
              </a:rPr>
              <a:t>collecte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d’éléments</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rationnels</a:t>
            </a:r>
            <a:r>
              <a:rPr lang="en-US" sz="1200" spc="150" dirty="0">
                <a:solidFill>
                  <a:schemeClr val="bg1">
                    <a:lumMod val="65000"/>
                  </a:schemeClr>
                </a:solidFill>
                <a:latin typeface="Poppins Light" pitchFamily="2" charset="77"/>
                <a:cs typeface="Poppins Light" pitchFamily="2" charset="77"/>
              </a:rPr>
              <a:t> sur le terrain pour </a:t>
            </a:r>
            <a:r>
              <a:rPr lang="en-US" sz="1200" spc="150" dirty="0" err="1">
                <a:solidFill>
                  <a:schemeClr val="bg1">
                    <a:lumMod val="65000"/>
                  </a:schemeClr>
                </a:solidFill>
                <a:latin typeface="Poppins Light" pitchFamily="2" charset="77"/>
                <a:cs typeface="Poppins Light" pitchFamily="2" charset="77"/>
              </a:rPr>
              <a:t>qu’une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équipe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spécialisée</a:t>
            </a:r>
            <a:r>
              <a:rPr lang="en-US" sz="1200" spc="150" dirty="0">
                <a:solidFill>
                  <a:schemeClr val="bg1">
                    <a:lumMod val="65000"/>
                  </a:schemeClr>
                </a:solidFill>
                <a:latin typeface="Poppins Light" pitchFamily="2" charset="77"/>
                <a:cs typeface="Poppins Light" pitchFamily="2" charset="77"/>
              </a:rPr>
              <a:t> les </a:t>
            </a:r>
            <a:r>
              <a:rPr lang="en-US" sz="1200" spc="150" dirty="0" err="1">
                <a:solidFill>
                  <a:schemeClr val="bg1">
                    <a:lumMod val="65000"/>
                  </a:schemeClr>
                </a:solidFill>
                <a:latin typeface="Poppins Light" pitchFamily="2" charset="77"/>
                <a:cs typeface="Poppins Light" pitchFamily="2" charset="77"/>
              </a:rPr>
              <a:t>analyse</a:t>
            </a:r>
            <a:r>
              <a:rPr lang="en-US" sz="1200" spc="150" dirty="0">
                <a:solidFill>
                  <a:schemeClr val="bg1">
                    <a:lumMod val="65000"/>
                  </a:schemeClr>
                </a:solidFill>
                <a:latin typeface="Poppins Light" pitchFamily="2" charset="77"/>
                <a:cs typeface="Poppins Light" pitchFamily="2" charset="77"/>
              </a:rPr>
              <a:t> et </a:t>
            </a:r>
            <a:r>
              <a:rPr lang="en-US" sz="1200" spc="150" dirty="0" err="1">
                <a:solidFill>
                  <a:schemeClr val="bg1">
                    <a:lumMod val="65000"/>
                  </a:schemeClr>
                </a:solidFill>
                <a:latin typeface="Poppins Light" pitchFamily="2" charset="77"/>
                <a:cs typeface="Poppins Light" pitchFamily="2" charset="77"/>
              </a:rPr>
              <a:t>produise</a:t>
            </a:r>
            <a:r>
              <a:rPr lang="en-US" sz="1200" spc="150" dirty="0">
                <a:solidFill>
                  <a:schemeClr val="bg1">
                    <a:lumMod val="65000"/>
                  </a:schemeClr>
                </a:solidFill>
                <a:latin typeface="Poppins Light" pitchFamily="2" charset="77"/>
                <a:cs typeface="Poppins Light" pitchFamily="2" charset="77"/>
              </a:rPr>
              <a:t> un rapport, </a:t>
            </a:r>
            <a:r>
              <a:rPr lang="en-US" sz="1200" spc="150" dirty="0" err="1">
                <a:solidFill>
                  <a:schemeClr val="bg1">
                    <a:lumMod val="65000"/>
                  </a:schemeClr>
                </a:solidFill>
                <a:latin typeface="Poppins Light" pitchFamily="2" charset="77"/>
                <a:cs typeface="Poppins Light" pitchFamily="2" charset="77"/>
              </a:rPr>
              <a:t>fourni</a:t>
            </a:r>
            <a:r>
              <a:rPr lang="en-US" sz="1200" spc="150" dirty="0">
                <a:solidFill>
                  <a:schemeClr val="bg1">
                    <a:lumMod val="65000"/>
                  </a:schemeClr>
                </a:solidFill>
                <a:latin typeface="Poppins Light" pitchFamily="2" charset="77"/>
                <a:cs typeface="Poppins Light" pitchFamily="2" charset="77"/>
              </a:rPr>
              <a:t> au responsible </a:t>
            </a:r>
            <a:r>
              <a:rPr lang="en-US" sz="1200" spc="150" dirty="0" err="1">
                <a:solidFill>
                  <a:schemeClr val="bg1">
                    <a:lumMod val="65000"/>
                  </a:schemeClr>
                </a:solidFill>
                <a:latin typeface="Poppins Light" pitchFamily="2" charset="77"/>
                <a:cs typeface="Poppins Light" pitchFamily="2" charset="77"/>
              </a:rPr>
              <a:t>d’exploitation</a:t>
            </a:r>
            <a:r>
              <a:rPr lang="en-US" sz="1200" spc="150" dirty="0">
                <a:solidFill>
                  <a:schemeClr val="bg1">
                    <a:lumMod val="65000"/>
                  </a:schemeClr>
                </a:solidFill>
                <a:latin typeface="Poppins Light" pitchFamily="2" charset="77"/>
                <a:cs typeface="Poppins Light" pitchFamily="2" charset="77"/>
              </a:rPr>
              <a:t> qui </a:t>
            </a:r>
            <a:r>
              <a:rPr lang="en-US" sz="1200" spc="150" dirty="0" err="1">
                <a:solidFill>
                  <a:schemeClr val="bg1">
                    <a:lumMod val="65000"/>
                  </a:schemeClr>
                </a:solidFill>
                <a:latin typeface="Poppins Light" pitchFamily="2" charset="77"/>
                <a:cs typeface="Poppins Light" pitchFamily="2" charset="77"/>
              </a:rPr>
              <a:t>pourra</a:t>
            </a:r>
            <a:r>
              <a:rPr lang="en-US" sz="1200" spc="150" dirty="0">
                <a:solidFill>
                  <a:schemeClr val="bg1">
                    <a:lumMod val="65000"/>
                  </a:schemeClr>
                </a:solidFill>
                <a:latin typeface="Poppins Light" pitchFamily="2" charset="77"/>
                <a:cs typeface="Poppins Light" pitchFamily="2" charset="77"/>
              </a:rPr>
              <a:t> le </a:t>
            </a:r>
            <a:r>
              <a:rPr lang="en-US" sz="1200" spc="150" dirty="0" err="1">
                <a:solidFill>
                  <a:schemeClr val="bg1">
                    <a:lumMod val="65000"/>
                  </a:schemeClr>
                </a:solidFill>
                <a:latin typeface="Poppins Light" pitchFamily="2" charset="77"/>
                <a:cs typeface="Poppins Light" pitchFamily="2" charset="77"/>
              </a:rPr>
              <a:t>présenter</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à</a:t>
            </a:r>
            <a:r>
              <a:rPr lang="en-US" sz="1200" spc="150" dirty="0">
                <a:solidFill>
                  <a:schemeClr val="bg1">
                    <a:lumMod val="65000"/>
                  </a:schemeClr>
                </a:solidFill>
                <a:latin typeface="Poppins Light" pitchFamily="2" charset="77"/>
                <a:cs typeface="Poppins Light" pitchFamily="2" charset="77"/>
              </a:rPr>
              <a:t> la </a:t>
            </a:r>
            <a:r>
              <a:rPr lang="en-US" sz="1200" spc="150" dirty="0" err="1">
                <a:solidFill>
                  <a:schemeClr val="bg1">
                    <a:lumMod val="65000"/>
                  </a:schemeClr>
                </a:solidFill>
                <a:latin typeface="Poppins Light" pitchFamily="2" charset="77"/>
                <a:cs typeface="Poppins Light" pitchFamily="2" charset="77"/>
              </a:rPr>
              <a:t>collecvité</a:t>
            </a:r>
            <a:r>
              <a:rPr lang="en-US" sz="1200" spc="150" dirty="0">
                <a:solidFill>
                  <a:schemeClr val="bg1">
                    <a:lumMod val="65000"/>
                  </a:schemeClr>
                </a:solidFill>
                <a:latin typeface="Poppins Light" pitchFamily="2" charset="77"/>
                <a:cs typeface="Poppins Light" pitchFamily="2" charset="77"/>
              </a:rPr>
              <a:t> </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22" name="Up Arrow 21">
            <a:extLst>
              <a:ext uri="{FF2B5EF4-FFF2-40B4-BE49-F238E27FC236}">
                <a16:creationId xmlns:a16="http://schemas.microsoft.com/office/drawing/2014/main" id="{1F680BF0-0A5B-BC44-8C13-938CF4BF7A27}"/>
              </a:ext>
            </a:extLst>
          </p:cNvPr>
          <p:cNvSpPr/>
          <p:nvPr/>
        </p:nvSpPr>
        <p:spPr>
          <a:xfrm>
            <a:off x="7717193" y="2572088"/>
            <a:ext cx="160638" cy="412907"/>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167376" y="5597939"/>
            <a:ext cx="191918" cy="48590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588674" y="5915075"/>
            <a:ext cx="239541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de formulaires métiers,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réalisation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d’un diagnostic de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chaque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ouvrage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fr-FR"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incendie </a:t>
            </a:r>
            <a:endPar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25" name="TextBox 24">
            <a:extLst>
              <a:ext uri="{FF2B5EF4-FFF2-40B4-BE49-F238E27FC236}">
                <a16:creationId xmlns:a16="http://schemas.microsoft.com/office/drawing/2014/main" id="{DD2333D1-3B0A-5748-A1A9-E2A9348B55B9}"/>
              </a:ext>
            </a:extLst>
          </p:cNvPr>
          <p:cNvSpPr txBox="1"/>
          <p:nvPr/>
        </p:nvSpPr>
        <p:spPr>
          <a:xfrm>
            <a:off x="1478970" y="5257006"/>
            <a:ext cx="2707068" cy="584775"/>
          </a:xfrm>
          <a:prstGeom prst="rect">
            <a:avLst/>
          </a:prstGeom>
          <a:noFill/>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Interventions  sur le  terrain</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4521218" y="5695271"/>
            <a:ext cx="318332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Une ressource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spécialisée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analyse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elle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est</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capable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si</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besoin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faire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fonctionner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un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modéle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hydraulique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704089" y="5376951"/>
            <a:ext cx="279756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Analyse des diagnostics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363210" y="5684242"/>
            <a:ext cx="2195983" cy="461665"/>
          </a:xfrm>
          <a:prstGeom prst="rect">
            <a:avLst/>
          </a:prstGeom>
          <a:noFill/>
        </p:spPr>
        <p:txBody>
          <a:bodyPr wrap="square" rtlCol="0" anchor="b" anchorCtr="0">
            <a:spAutoFit/>
          </a:bodyPr>
          <a:lstStyle/>
          <a:p>
            <a:pPr algn="ctr"/>
            <a:r>
              <a:rPr lang="en-US" sz="1200">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Présentation du rapport  au </a:t>
            </a:r>
            <a:r>
              <a:rPr lang="en-US" sz="1200" dirty="0">
                <a:highlight>
                  <a:srgbClr val="00FFFF"/>
                </a:highlight>
                <a:latin typeface="Lato Light" panose="020F0502020204030203" pitchFamily="34" charset="0"/>
                <a:ea typeface="Lato Light" panose="020F0502020204030203" pitchFamily="34" charset="0"/>
                <a:cs typeface="Mukta ExtraLight" panose="020B0000000000000000" pitchFamily="34" charset="77"/>
              </a:rPr>
              <a:t>client </a:t>
            </a:r>
            <a:r>
              <a:rPr lang="en-US" sz="1200" dirty="0" err="1">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collectivité</a:t>
            </a:r>
            <a:endParaRPr lang="en-US" sz="1200" dirty="0">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151179" y="141664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Regroupement</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diagnostics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à</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l’échelle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d’un contrat</a:t>
            </a:r>
            <a:endPar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36" name="TextBox 35">
            <a:extLst>
              <a:ext uri="{FF2B5EF4-FFF2-40B4-BE49-F238E27FC236}">
                <a16:creationId xmlns:a16="http://schemas.microsoft.com/office/drawing/2014/main" id="{2D2FFCC7-8F54-5F41-8D36-C2531A1E4E48}"/>
              </a:ext>
            </a:extLst>
          </p:cNvPr>
          <p:cNvSpPr txBox="1"/>
          <p:nvPr/>
        </p:nvSpPr>
        <p:spPr>
          <a:xfrm>
            <a:off x="2278929" y="1924094"/>
            <a:ext cx="3626314" cy="338554"/>
          </a:xfrm>
          <a:prstGeom prst="rect">
            <a:avLst/>
          </a:prstGeom>
          <a:noFill/>
        </p:spPr>
        <p:txBody>
          <a:bodyPr wrap="none" rtlCol="0" anchor="b" anchorCtr="0">
            <a:spAutoFit/>
          </a:bodyPr>
          <a:lstStyle/>
          <a:p>
            <a:pPr algn="ctr"/>
            <a:r>
              <a:rPr lang="en-US" sz="1600" b="1" dirty="0" err="1">
                <a:solidFill>
                  <a:schemeClr val="tx2"/>
                </a:solidFill>
                <a:latin typeface="Poppins" pitchFamily="2" charset="77"/>
                <a:ea typeface="League Spartan" charset="0"/>
                <a:cs typeface="Poppins" pitchFamily="2" charset="77"/>
              </a:rPr>
              <a:t>Centralisation</a:t>
            </a:r>
            <a:r>
              <a:rPr lang="en-US" sz="1600" b="1" dirty="0">
                <a:solidFill>
                  <a:schemeClr val="tx2"/>
                </a:solidFill>
                <a:latin typeface="Poppins" pitchFamily="2" charset="77"/>
                <a:ea typeface="League Spartan" charset="0"/>
                <a:cs typeface="Poppins" pitchFamily="2" charset="77"/>
              </a:rPr>
              <a:t>  </a:t>
            </a:r>
            <a:r>
              <a:rPr lang="en-US" sz="1600" b="1">
                <a:solidFill>
                  <a:schemeClr val="tx2"/>
                </a:solidFill>
                <a:latin typeface="Poppins" pitchFamily="2" charset="77"/>
                <a:ea typeface="League Spartan" charset="0"/>
                <a:cs typeface="Poppins" pitchFamily="2" charset="77"/>
              </a:rPr>
              <a:t>des diagnostics </a:t>
            </a:r>
            <a:endParaRPr lang="en-US" sz="1600" b="1" dirty="0">
              <a:solidFill>
                <a:schemeClr val="tx2"/>
              </a:solidFill>
              <a:latin typeface="Poppins" pitchFamily="2" charset="77"/>
              <a:ea typeface="League Spartan" charset="0"/>
              <a:cs typeface="Poppins" pitchFamily="2" charset="77"/>
            </a:endParaRP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5890950" y="1125282"/>
            <a:ext cx="3627179" cy="713722"/>
          </a:xfrm>
          <a:prstGeom prst="rect">
            <a:avLst/>
          </a:prstGeom>
          <a:ln>
            <a:solidFill>
              <a:srgbClr val="00FFFF"/>
            </a:solidFill>
          </a:ln>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Production d’un rapport des travaux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à</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prévoir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pour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maintenir</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le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niveau</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de défense </a:t>
            </a:r>
            <a:r>
              <a:rPr lang="en-US" sz="120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incendie</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adaptée </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au cadre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règlementaire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ainsi</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qu’aux</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avancées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techniques </a:t>
            </a:r>
          </a:p>
        </p:txBody>
      </p:sp>
      <p:sp>
        <p:nvSpPr>
          <p:cNvPr id="39" name="TextBox 38">
            <a:extLst>
              <a:ext uri="{FF2B5EF4-FFF2-40B4-BE49-F238E27FC236}">
                <a16:creationId xmlns:a16="http://schemas.microsoft.com/office/drawing/2014/main" id="{2C384879-41FB-9E40-B766-F156C2DC1B6A}"/>
              </a:ext>
            </a:extLst>
          </p:cNvPr>
          <p:cNvSpPr txBox="1"/>
          <p:nvPr/>
        </p:nvSpPr>
        <p:spPr>
          <a:xfrm>
            <a:off x="6380463" y="1911747"/>
            <a:ext cx="252024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Production du rapport</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963181" y="4457771"/>
            <a:ext cx="1806561"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sp>
        <p:nvSpPr>
          <p:cNvPr id="11" name="TextBox 24">
            <a:extLst>
              <a:ext uri="{FF2B5EF4-FFF2-40B4-BE49-F238E27FC236}">
                <a16:creationId xmlns:a16="http://schemas.microsoft.com/office/drawing/2014/main" id="{19307CEE-E429-BBCD-8491-7E31A9574B17}"/>
              </a:ext>
            </a:extLst>
          </p:cNvPr>
          <p:cNvSpPr txBox="1"/>
          <p:nvPr/>
        </p:nvSpPr>
        <p:spPr>
          <a:xfrm>
            <a:off x="8440441" y="4499268"/>
            <a:ext cx="2060430" cy="584775"/>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Responsable </a:t>
            </a:r>
            <a:r>
              <a:rPr lang="en-US" sz="1600" b="1" dirty="0" err="1">
                <a:solidFill>
                  <a:schemeClr val="tx2"/>
                </a:solidFill>
                <a:latin typeface="Poppins" pitchFamily="2" charset="77"/>
                <a:ea typeface="League Spartan" charset="0"/>
                <a:cs typeface="Poppins" pitchFamily="2" charset="77"/>
              </a:rPr>
              <a:t>d’exploitation</a:t>
            </a:r>
            <a:endParaRPr lang="en-US" sz="1600" b="1" dirty="0">
              <a:solidFill>
                <a:schemeClr val="tx2"/>
              </a:solidFill>
              <a:latin typeface="Poppins" pitchFamily="2" charset="77"/>
              <a:ea typeface="League Spartan" charset="0"/>
              <a:cs typeface="Poppins" pitchFamily="2" charset="77"/>
            </a:endParaRP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 </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737302" y="2925017"/>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67513B1F-4FD9-E3BD-80C2-A76C6E00E682}"/>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996F1896-2DDF-B6F6-44C8-2807279035C2}"/>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Down Arrow 18">
            <a:extLst>
              <a:ext uri="{FF2B5EF4-FFF2-40B4-BE49-F238E27FC236}">
                <a16:creationId xmlns:a16="http://schemas.microsoft.com/office/drawing/2014/main" id="{92266A45-EE4C-0BDF-669D-91A0F5BC363A}"/>
              </a:ext>
            </a:extLst>
          </p:cNvPr>
          <p:cNvSpPr/>
          <p:nvPr/>
        </p:nvSpPr>
        <p:spPr>
          <a:xfrm>
            <a:off x="9320619" y="5095744"/>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BC47772C-0626-EC9F-0410-AFAD179CB2E6}"/>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A197845D-F14C-8713-277F-6A3ED7BF38A1}"/>
              </a:ext>
            </a:extLst>
          </p:cNvPr>
          <p:cNvSpPr/>
          <p:nvPr/>
        </p:nvSpPr>
        <p:spPr>
          <a:xfrm rot="10800000">
            <a:off x="7563959" y="2352789"/>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122AB146-3ED4-C071-B06D-78BBA920AE59}"/>
              </a:ext>
            </a:extLst>
          </p:cNvPr>
          <p:cNvSpPr txBox="1"/>
          <p:nvPr/>
        </p:nvSpPr>
        <p:spPr>
          <a:xfrm>
            <a:off x="9867676" y="1388800"/>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endParaRPr lang="en-US" sz="2400" b="1" dirty="0">
              <a:solidFill>
                <a:srgbClr val="002060"/>
              </a:solidFill>
              <a:latin typeface="Poppins" pitchFamily="2" charset="77"/>
              <a:ea typeface="League Spartan" charset="0"/>
              <a:cs typeface="Poppins" pitchFamily="2" charset="77"/>
            </a:endParaRPr>
          </a:p>
        </p:txBody>
      </p:sp>
      <p:pic>
        <p:nvPicPr>
          <p:cNvPr id="9" name="Image 8">
            <a:extLst>
              <a:ext uri="{FF2B5EF4-FFF2-40B4-BE49-F238E27FC236}">
                <a16:creationId xmlns:a16="http://schemas.microsoft.com/office/drawing/2014/main" id="{D6C5F962-EE0C-DE9C-428E-ABA3BD76BCD3}"/>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5653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80">
                                          <p:stCondLst>
                                            <p:cond delay="0"/>
                                          </p:stCondLst>
                                        </p:cTn>
                                        <p:tgtEl>
                                          <p:spTgt spid="40"/>
                                        </p:tgtEl>
                                      </p:cBhvr>
                                    </p:animEffect>
                                    <p:anim calcmode="lin" valueType="num">
                                      <p:cBhvr>
                                        <p:cTn id="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95" dur="26">
                                          <p:stCondLst>
                                            <p:cond delay="650"/>
                                          </p:stCondLst>
                                        </p:cTn>
                                        <p:tgtEl>
                                          <p:spTgt spid="40"/>
                                        </p:tgtEl>
                                      </p:cBhvr>
                                      <p:to x="100000" y="60000"/>
                                    </p:animScale>
                                    <p:animScale>
                                      <p:cBhvr>
                                        <p:cTn id="96" dur="166" decel="50000">
                                          <p:stCondLst>
                                            <p:cond delay="676"/>
                                          </p:stCondLst>
                                        </p:cTn>
                                        <p:tgtEl>
                                          <p:spTgt spid="40"/>
                                        </p:tgtEl>
                                      </p:cBhvr>
                                      <p:to x="100000" y="100000"/>
                                    </p:animScale>
                                    <p:animScale>
                                      <p:cBhvr>
                                        <p:cTn id="97" dur="26">
                                          <p:stCondLst>
                                            <p:cond delay="1312"/>
                                          </p:stCondLst>
                                        </p:cTn>
                                        <p:tgtEl>
                                          <p:spTgt spid="40"/>
                                        </p:tgtEl>
                                      </p:cBhvr>
                                      <p:to x="100000" y="80000"/>
                                    </p:animScale>
                                    <p:animScale>
                                      <p:cBhvr>
                                        <p:cTn id="98" dur="166" decel="50000">
                                          <p:stCondLst>
                                            <p:cond delay="1338"/>
                                          </p:stCondLst>
                                        </p:cTn>
                                        <p:tgtEl>
                                          <p:spTgt spid="40"/>
                                        </p:tgtEl>
                                      </p:cBhvr>
                                      <p:to x="100000" y="100000"/>
                                    </p:animScale>
                                    <p:animScale>
                                      <p:cBhvr>
                                        <p:cTn id="99" dur="26">
                                          <p:stCondLst>
                                            <p:cond delay="1642"/>
                                          </p:stCondLst>
                                        </p:cTn>
                                        <p:tgtEl>
                                          <p:spTgt spid="40"/>
                                        </p:tgtEl>
                                      </p:cBhvr>
                                      <p:to x="100000" y="90000"/>
                                    </p:animScale>
                                    <p:animScale>
                                      <p:cBhvr>
                                        <p:cTn id="100" dur="166" decel="50000">
                                          <p:stCondLst>
                                            <p:cond delay="1668"/>
                                          </p:stCondLst>
                                        </p:cTn>
                                        <p:tgtEl>
                                          <p:spTgt spid="40"/>
                                        </p:tgtEl>
                                      </p:cBhvr>
                                      <p:to x="100000" y="100000"/>
                                    </p:animScale>
                                    <p:animScale>
                                      <p:cBhvr>
                                        <p:cTn id="101" dur="26">
                                          <p:stCondLst>
                                            <p:cond delay="1808"/>
                                          </p:stCondLst>
                                        </p:cTn>
                                        <p:tgtEl>
                                          <p:spTgt spid="40"/>
                                        </p:tgtEl>
                                      </p:cBhvr>
                                      <p:to x="100000" y="95000"/>
                                    </p:animScale>
                                    <p:animScale>
                                      <p:cBhvr>
                                        <p:cTn id="102" dur="166" decel="50000">
                                          <p:stCondLst>
                                            <p:cond delay="1834"/>
                                          </p:stCondLst>
                                        </p:cTn>
                                        <p:tgtEl>
                                          <p:spTgt spid="40"/>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down)">
                                      <p:cBhvr>
                                        <p:cTn id="105" dur="580">
                                          <p:stCondLst>
                                            <p:cond delay="0"/>
                                          </p:stCondLst>
                                        </p:cTn>
                                        <p:tgtEl>
                                          <p:spTgt spid="2"/>
                                        </p:tgtEl>
                                      </p:cBhvr>
                                    </p:animEffect>
                                    <p:anim calcmode="lin" valueType="num">
                                      <p:cBhvr>
                                        <p:cTn id="10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gtEl>
                                      </p:cBhvr>
                                      <p:to x="100000" y="60000"/>
                                    </p:animScale>
                                    <p:animScale>
                                      <p:cBhvr>
                                        <p:cTn id="112" dur="166" decel="50000">
                                          <p:stCondLst>
                                            <p:cond delay="676"/>
                                          </p:stCondLst>
                                        </p:cTn>
                                        <p:tgtEl>
                                          <p:spTgt spid="2"/>
                                        </p:tgtEl>
                                      </p:cBhvr>
                                      <p:to x="100000" y="100000"/>
                                    </p:animScale>
                                    <p:animScale>
                                      <p:cBhvr>
                                        <p:cTn id="113" dur="26">
                                          <p:stCondLst>
                                            <p:cond delay="1312"/>
                                          </p:stCondLst>
                                        </p:cTn>
                                        <p:tgtEl>
                                          <p:spTgt spid="2"/>
                                        </p:tgtEl>
                                      </p:cBhvr>
                                      <p:to x="100000" y="80000"/>
                                    </p:animScale>
                                    <p:animScale>
                                      <p:cBhvr>
                                        <p:cTn id="114" dur="166" decel="50000">
                                          <p:stCondLst>
                                            <p:cond delay="1338"/>
                                          </p:stCondLst>
                                        </p:cTn>
                                        <p:tgtEl>
                                          <p:spTgt spid="2"/>
                                        </p:tgtEl>
                                      </p:cBhvr>
                                      <p:to x="100000" y="100000"/>
                                    </p:animScale>
                                    <p:animScale>
                                      <p:cBhvr>
                                        <p:cTn id="115" dur="26">
                                          <p:stCondLst>
                                            <p:cond delay="1642"/>
                                          </p:stCondLst>
                                        </p:cTn>
                                        <p:tgtEl>
                                          <p:spTgt spid="2"/>
                                        </p:tgtEl>
                                      </p:cBhvr>
                                      <p:to x="100000" y="90000"/>
                                    </p:animScale>
                                    <p:animScale>
                                      <p:cBhvr>
                                        <p:cTn id="116" dur="166" decel="50000">
                                          <p:stCondLst>
                                            <p:cond delay="1668"/>
                                          </p:stCondLst>
                                        </p:cTn>
                                        <p:tgtEl>
                                          <p:spTgt spid="2"/>
                                        </p:tgtEl>
                                      </p:cBhvr>
                                      <p:to x="100000" y="100000"/>
                                    </p:animScale>
                                    <p:animScale>
                                      <p:cBhvr>
                                        <p:cTn id="117" dur="26">
                                          <p:stCondLst>
                                            <p:cond delay="1808"/>
                                          </p:stCondLst>
                                        </p:cTn>
                                        <p:tgtEl>
                                          <p:spTgt spid="2"/>
                                        </p:tgtEl>
                                      </p:cBhvr>
                                      <p:to x="100000" y="95000"/>
                                    </p:animScale>
                                    <p:animScale>
                                      <p:cBhvr>
                                        <p:cTn id="118" dur="166" decel="50000">
                                          <p:stCondLst>
                                            <p:cond delay="1834"/>
                                          </p:stCondLst>
                                        </p:cTn>
                                        <p:tgtEl>
                                          <p:spTgt spid="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wipe(down)">
                                      <p:cBhvr>
                                        <p:cTn id="137" dur="580">
                                          <p:stCondLst>
                                            <p:cond delay="0"/>
                                          </p:stCondLst>
                                        </p:cTn>
                                        <p:tgtEl>
                                          <p:spTgt spid="37"/>
                                        </p:tgtEl>
                                      </p:cBhvr>
                                    </p:animEffect>
                                    <p:anim calcmode="lin" valueType="num">
                                      <p:cBhvr>
                                        <p:cTn id="13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3" dur="26">
                                          <p:stCondLst>
                                            <p:cond delay="650"/>
                                          </p:stCondLst>
                                        </p:cTn>
                                        <p:tgtEl>
                                          <p:spTgt spid="37"/>
                                        </p:tgtEl>
                                      </p:cBhvr>
                                      <p:to x="100000" y="60000"/>
                                    </p:animScale>
                                    <p:animScale>
                                      <p:cBhvr>
                                        <p:cTn id="144" dur="166" decel="50000">
                                          <p:stCondLst>
                                            <p:cond delay="676"/>
                                          </p:stCondLst>
                                        </p:cTn>
                                        <p:tgtEl>
                                          <p:spTgt spid="37"/>
                                        </p:tgtEl>
                                      </p:cBhvr>
                                      <p:to x="100000" y="100000"/>
                                    </p:animScale>
                                    <p:animScale>
                                      <p:cBhvr>
                                        <p:cTn id="145" dur="26">
                                          <p:stCondLst>
                                            <p:cond delay="1312"/>
                                          </p:stCondLst>
                                        </p:cTn>
                                        <p:tgtEl>
                                          <p:spTgt spid="37"/>
                                        </p:tgtEl>
                                      </p:cBhvr>
                                      <p:to x="100000" y="80000"/>
                                    </p:animScale>
                                    <p:animScale>
                                      <p:cBhvr>
                                        <p:cTn id="146" dur="166" decel="50000">
                                          <p:stCondLst>
                                            <p:cond delay="1338"/>
                                          </p:stCondLst>
                                        </p:cTn>
                                        <p:tgtEl>
                                          <p:spTgt spid="37"/>
                                        </p:tgtEl>
                                      </p:cBhvr>
                                      <p:to x="100000" y="100000"/>
                                    </p:animScale>
                                    <p:animScale>
                                      <p:cBhvr>
                                        <p:cTn id="147" dur="26">
                                          <p:stCondLst>
                                            <p:cond delay="1642"/>
                                          </p:stCondLst>
                                        </p:cTn>
                                        <p:tgtEl>
                                          <p:spTgt spid="37"/>
                                        </p:tgtEl>
                                      </p:cBhvr>
                                      <p:to x="100000" y="90000"/>
                                    </p:animScale>
                                    <p:animScale>
                                      <p:cBhvr>
                                        <p:cTn id="148" dur="166" decel="50000">
                                          <p:stCondLst>
                                            <p:cond delay="1668"/>
                                          </p:stCondLst>
                                        </p:cTn>
                                        <p:tgtEl>
                                          <p:spTgt spid="37"/>
                                        </p:tgtEl>
                                      </p:cBhvr>
                                      <p:to x="100000" y="100000"/>
                                    </p:animScale>
                                    <p:animScale>
                                      <p:cBhvr>
                                        <p:cTn id="149" dur="26">
                                          <p:stCondLst>
                                            <p:cond delay="1808"/>
                                          </p:stCondLst>
                                        </p:cTn>
                                        <p:tgtEl>
                                          <p:spTgt spid="37"/>
                                        </p:tgtEl>
                                      </p:cBhvr>
                                      <p:to x="100000" y="95000"/>
                                    </p:animScale>
                                    <p:animScale>
                                      <p:cBhvr>
                                        <p:cTn id="150" dur="166" decel="50000">
                                          <p:stCondLst>
                                            <p:cond delay="1834"/>
                                          </p:stCondLst>
                                        </p:cTn>
                                        <p:tgtEl>
                                          <p:spTgt spid="37"/>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41"/>
                                        </p:tgtEl>
                                        <p:attrNameLst>
                                          <p:attrName>style.visibility</p:attrName>
                                        </p:attrNameLst>
                                      </p:cBhvr>
                                      <p:to>
                                        <p:strVal val="visible"/>
                                      </p:to>
                                    </p:set>
                                    <p:animEffect transition="in" filter="wipe(down)">
                                      <p:cBhvr>
                                        <p:cTn id="189" dur="580">
                                          <p:stCondLst>
                                            <p:cond delay="0"/>
                                          </p:stCondLst>
                                        </p:cTn>
                                        <p:tgtEl>
                                          <p:spTgt spid="41"/>
                                        </p:tgtEl>
                                      </p:cBhvr>
                                    </p:animEffect>
                                    <p:anim calcmode="lin" valueType="num">
                                      <p:cBhvr>
                                        <p:cTn id="1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95" dur="26">
                                          <p:stCondLst>
                                            <p:cond delay="650"/>
                                          </p:stCondLst>
                                        </p:cTn>
                                        <p:tgtEl>
                                          <p:spTgt spid="41"/>
                                        </p:tgtEl>
                                      </p:cBhvr>
                                      <p:to x="100000" y="60000"/>
                                    </p:animScale>
                                    <p:animScale>
                                      <p:cBhvr>
                                        <p:cTn id="196" dur="166" decel="50000">
                                          <p:stCondLst>
                                            <p:cond delay="676"/>
                                          </p:stCondLst>
                                        </p:cTn>
                                        <p:tgtEl>
                                          <p:spTgt spid="41"/>
                                        </p:tgtEl>
                                      </p:cBhvr>
                                      <p:to x="100000" y="100000"/>
                                    </p:animScale>
                                    <p:animScale>
                                      <p:cBhvr>
                                        <p:cTn id="197" dur="26">
                                          <p:stCondLst>
                                            <p:cond delay="1312"/>
                                          </p:stCondLst>
                                        </p:cTn>
                                        <p:tgtEl>
                                          <p:spTgt spid="41"/>
                                        </p:tgtEl>
                                      </p:cBhvr>
                                      <p:to x="100000" y="80000"/>
                                    </p:animScale>
                                    <p:animScale>
                                      <p:cBhvr>
                                        <p:cTn id="198" dur="166" decel="50000">
                                          <p:stCondLst>
                                            <p:cond delay="1338"/>
                                          </p:stCondLst>
                                        </p:cTn>
                                        <p:tgtEl>
                                          <p:spTgt spid="41"/>
                                        </p:tgtEl>
                                      </p:cBhvr>
                                      <p:to x="100000" y="100000"/>
                                    </p:animScale>
                                    <p:animScale>
                                      <p:cBhvr>
                                        <p:cTn id="199" dur="26">
                                          <p:stCondLst>
                                            <p:cond delay="1642"/>
                                          </p:stCondLst>
                                        </p:cTn>
                                        <p:tgtEl>
                                          <p:spTgt spid="41"/>
                                        </p:tgtEl>
                                      </p:cBhvr>
                                      <p:to x="100000" y="90000"/>
                                    </p:animScale>
                                    <p:animScale>
                                      <p:cBhvr>
                                        <p:cTn id="200" dur="166" decel="50000">
                                          <p:stCondLst>
                                            <p:cond delay="1668"/>
                                          </p:stCondLst>
                                        </p:cTn>
                                        <p:tgtEl>
                                          <p:spTgt spid="41"/>
                                        </p:tgtEl>
                                      </p:cBhvr>
                                      <p:to x="100000" y="100000"/>
                                    </p:animScale>
                                    <p:animScale>
                                      <p:cBhvr>
                                        <p:cTn id="201" dur="26">
                                          <p:stCondLst>
                                            <p:cond delay="1808"/>
                                          </p:stCondLst>
                                        </p:cTn>
                                        <p:tgtEl>
                                          <p:spTgt spid="41"/>
                                        </p:tgtEl>
                                      </p:cBhvr>
                                      <p:to x="100000" y="95000"/>
                                    </p:animScale>
                                    <p:animScale>
                                      <p:cBhvr>
                                        <p:cTn id="202" dur="166" decel="50000">
                                          <p:stCondLst>
                                            <p:cond delay="1834"/>
                                          </p:stCondLst>
                                        </p:cTn>
                                        <p:tgtEl>
                                          <p:spTgt spid="41"/>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3"/>
                                        </p:tgtEl>
                                        <p:attrNameLst>
                                          <p:attrName>style.visibility</p:attrName>
                                        </p:attrNameLst>
                                      </p:cBhvr>
                                      <p:to>
                                        <p:strVal val="visible"/>
                                      </p:to>
                                    </p:set>
                                    <p:animEffect transition="in" filter="wipe(down)">
                                      <p:cBhvr>
                                        <p:cTn id="205" dur="580">
                                          <p:stCondLst>
                                            <p:cond delay="0"/>
                                          </p:stCondLst>
                                        </p:cTn>
                                        <p:tgtEl>
                                          <p:spTgt spid="3"/>
                                        </p:tgtEl>
                                      </p:cBhvr>
                                    </p:animEffect>
                                    <p:anim calcmode="lin" valueType="num">
                                      <p:cBhvr>
                                        <p:cTn id="20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gtEl>
                                      </p:cBhvr>
                                      <p:to x="100000" y="60000"/>
                                    </p:animScale>
                                    <p:animScale>
                                      <p:cBhvr>
                                        <p:cTn id="212" dur="166" decel="50000">
                                          <p:stCondLst>
                                            <p:cond delay="676"/>
                                          </p:stCondLst>
                                        </p:cTn>
                                        <p:tgtEl>
                                          <p:spTgt spid="3"/>
                                        </p:tgtEl>
                                      </p:cBhvr>
                                      <p:to x="100000" y="100000"/>
                                    </p:animScale>
                                    <p:animScale>
                                      <p:cBhvr>
                                        <p:cTn id="213" dur="26">
                                          <p:stCondLst>
                                            <p:cond delay="1312"/>
                                          </p:stCondLst>
                                        </p:cTn>
                                        <p:tgtEl>
                                          <p:spTgt spid="3"/>
                                        </p:tgtEl>
                                      </p:cBhvr>
                                      <p:to x="100000" y="80000"/>
                                    </p:animScale>
                                    <p:animScale>
                                      <p:cBhvr>
                                        <p:cTn id="214" dur="166" decel="50000">
                                          <p:stCondLst>
                                            <p:cond delay="1338"/>
                                          </p:stCondLst>
                                        </p:cTn>
                                        <p:tgtEl>
                                          <p:spTgt spid="3"/>
                                        </p:tgtEl>
                                      </p:cBhvr>
                                      <p:to x="100000" y="100000"/>
                                    </p:animScale>
                                    <p:animScale>
                                      <p:cBhvr>
                                        <p:cTn id="215" dur="26">
                                          <p:stCondLst>
                                            <p:cond delay="1642"/>
                                          </p:stCondLst>
                                        </p:cTn>
                                        <p:tgtEl>
                                          <p:spTgt spid="3"/>
                                        </p:tgtEl>
                                      </p:cBhvr>
                                      <p:to x="100000" y="90000"/>
                                    </p:animScale>
                                    <p:animScale>
                                      <p:cBhvr>
                                        <p:cTn id="216" dur="166" decel="50000">
                                          <p:stCondLst>
                                            <p:cond delay="1668"/>
                                          </p:stCondLst>
                                        </p:cTn>
                                        <p:tgtEl>
                                          <p:spTgt spid="3"/>
                                        </p:tgtEl>
                                      </p:cBhvr>
                                      <p:to x="100000" y="100000"/>
                                    </p:animScale>
                                    <p:animScale>
                                      <p:cBhvr>
                                        <p:cTn id="217" dur="26">
                                          <p:stCondLst>
                                            <p:cond delay="1808"/>
                                          </p:stCondLst>
                                        </p:cTn>
                                        <p:tgtEl>
                                          <p:spTgt spid="3"/>
                                        </p:tgtEl>
                                      </p:cBhvr>
                                      <p:to x="100000" y="95000"/>
                                    </p:animScale>
                                    <p:animScale>
                                      <p:cBhvr>
                                        <p:cTn id="218" dur="166" decel="50000">
                                          <p:stCondLst>
                                            <p:cond delay="1834"/>
                                          </p:stCondLst>
                                        </p:cTn>
                                        <p:tgtEl>
                                          <p:spTgt spid="3"/>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580">
                                          <p:stCondLst>
                                            <p:cond delay="0"/>
                                          </p:stCondLst>
                                        </p:cTn>
                                        <p:tgtEl>
                                          <p:spTgt spid="35"/>
                                        </p:tgtEl>
                                      </p:cBhvr>
                                    </p:animEffect>
                                    <p:anim calcmode="lin" valueType="num">
                                      <p:cBhvr>
                                        <p:cTn id="2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77" dur="26">
                                          <p:stCondLst>
                                            <p:cond delay="650"/>
                                          </p:stCondLst>
                                        </p:cTn>
                                        <p:tgtEl>
                                          <p:spTgt spid="35"/>
                                        </p:tgtEl>
                                      </p:cBhvr>
                                      <p:to x="100000" y="60000"/>
                                    </p:animScale>
                                    <p:animScale>
                                      <p:cBhvr>
                                        <p:cTn id="278" dur="166" decel="50000">
                                          <p:stCondLst>
                                            <p:cond delay="676"/>
                                          </p:stCondLst>
                                        </p:cTn>
                                        <p:tgtEl>
                                          <p:spTgt spid="35"/>
                                        </p:tgtEl>
                                      </p:cBhvr>
                                      <p:to x="100000" y="100000"/>
                                    </p:animScale>
                                    <p:animScale>
                                      <p:cBhvr>
                                        <p:cTn id="279" dur="26">
                                          <p:stCondLst>
                                            <p:cond delay="1312"/>
                                          </p:stCondLst>
                                        </p:cTn>
                                        <p:tgtEl>
                                          <p:spTgt spid="35"/>
                                        </p:tgtEl>
                                      </p:cBhvr>
                                      <p:to x="100000" y="80000"/>
                                    </p:animScale>
                                    <p:animScale>
                                      <p:cBhvr>
                                        <p:cTn id="280" dur="166" decel="50000">
                                          <p:stCondLst>
                                            <p:cond delay="1338"/>
                                          </p:stCondLst>
                                        </p:cTn>
                                        <p:tgtEl>
                                          <p:spTgt spid="35"/>
                                        </p:tgtEl>
                                      </p:cBhvr>
                                      <p:to x="100000" y="100000"/>
                                    </p:animScale>
                                    <p:animScale>
                                      <p:cBhvr>
                                        <p:cTn id="281" dur="26">
                                          <p:stCondLst>
                                            <p:cond delay="1642"/>
                                          </p:stCondLst>
                                        </p:cTn>
                                        <p:tgtEl>
                                          <p:spTgt spid="35"/>
                                        </p:tgtEl>
                                      </p:cBhvr>
                                      <p:to x="100000" y="90000"/>
                                    </p:animScale>
                                    <p:animScale>
                                      <p:cBhvr>
                                        <p:cTn id="282" dur="166" decel="50000">
                                          <p:stCondLst>
                                            <p:cond delay="1668"/>
                                          </p:stCondLst>
                                        </p:cTn>
                                        <p:tgtEl>
                                          <p:spTgt spid="35"/>
                                        </p:tgtEl>
                                      </p:cBhvr>
                                      <p:to x="100000" y="100000"/>
                                    </p:animScale>
                                    <p:animScale>
                                      <p:cBhvr>
                                        <p:cTn id="283" dur="26">
                                          <p:stCondLst>
                                            <p:cond delay="1808"/>
                                          </p:stCondLst>
                                        </p:cTn>
                                        <p:tgtEl>
                                          <p:spTgt spid="35"/>
                                        </p:tgtEl>
                                      </p:cBhvr>
                                      <p:to x="100000" y="95000"/>
                                    </p:animScale>
                                    <p:animScale>
                                      <p:cBhvr>
                                        <p:cTn id="284" dur="166" decel="50000">
                                          <p:stCondLst>
                                            <p:cond delay="1834"/>
                                          </p:stCondLst>
                                        </p:cTn>
                                        <p:tgtEl>
                                          <p:spTgt spid="35"/>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29"/>
                                        </p:tgtEl>
                                        <p:attrNameLst>
                                          <p:attrName>style.visibility</p:attrName>
                                        </p:attrNameLst>
                                      </p:cBhvr>
                                      <p:to>
                                        <p:strVal val="visible"/>
                                      </p:to>
                                    </p:set>
                                    <p:animEffect transition="in" filter="wipe(down)">
                                      <p:cBhvr>
                                        <p:cTn id="289" dur="580">
                                          <p:stCondLst>
                                            <p:cond delay="0"/>
                                          </p:stCondLst>
                                        </p:cTn>
                                        <p:tgtEl>
                                          <p:spTgt spid="29"/>
                                        </p:tgtEl>
                                      </p:cBhvr>
                                    </p:animEffect>
                                    <p:anim calcmode="lin" valueType="num">
                                      <p:cBhvr>
                                        <p:cTn id="29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95" dur="26">
                                          <p:stCondLst>
                                            <p:cond delay="650"/>
                                          </p:stCondLst>
                                        </p:cTn>
                                        <p:tgtEl>
                                          <p:spTgt spid="29"/>
                                        </p:tgtEl>
                                      </p:cBhvr>
                                      <p:to x="100000" y="60000"/>
                                    </p:animScale>
                                    <p:animScale>
                                      <p:cBhvr>
                                        <p:cTn id="296" dur="166" decel="50000">
                                          <p:stCondLst>
                                            <p:cond delay="676"/>
                                          </p:stCondLst>
                                        </p:cTn>
                                        <p:tgtEl>
                                          <p:spTgt spid="29"/>
                                        </p:tgtEl>
                                      </p:cBhvr>
                                      <p:to x="100000" y="100000"/>
                                    </p:animScale>
                                    <p:animScale>
                                      <p:cBhvr>
                                        <p:cTn id="297" dur="26">
                                          <p:stCondLst>
                                            <p:cond delay="1312"/>
                                          </p:stCondLst>
                                        </p:cTn>
                                        <p:tgtEl>
                                          <p:spTgt spid="29"/>
                                        </p:tgtEl>
                                      </p:cBhvr>
                                      <p:to x="100000" y="80000"/>
                                    </p:animScale>
                                    <p:animScale>
                                      <p:cBhvr>
                                        <p:cTn id="298" dur="166" decel="50000">
                                          <p:stCondLst>
                                            <p:cond delay="1338"/>
                                          </p:stCondLst>
                                        </p:cTn>
                                        <p:tgtEl>
                                          <p:spTgt spid="29"/>
                                        </p:tgtEl>
                                      </p:cBhvr>
                                      <p:to x="100000" y="100000"/>
                                    </p:animScale>
                                    <p:animScale>
                                      <p:cBhvr>
                                        <p:cTn id="299" dur="26">
                                          <p:stCondLst>
                                            <p:cond delay="1642"/>
                                          </p:stCondLst>
                                        </p:cTn>
                                        <p:tgtEl>
                                          <p:spTgt spid="29"/>
                                        </p:tgtEl>
                                      </p:cBhvr>
                                      <p:to x="100000" y="90000"/>
                                    </p:animScale>
                                    <p:animScale>
                                      <p:cBhvr>
                                        <p:cTn id="300" dur="166" decel="50000">
                                          <p:stCondLst>
                                            <p:cond delay="1668"/>
                                          </p:stCondLst>
                                        </p:cTn>
                                        <p:tgtEl>
                                          <p:spTgt spid="29"/>
                                        </p:tgtEl>
                                      </p:cBhvr>
                                      <p:to x="100000" y="100000"/>
                                    </p:animScale>
                                    <p:animScale>
                                      <p:cBhvr>
                                        <p:cTn id="301" dur="26">
                                          <p:stCondLst>
                                            <p:cond delay="1808"/>
                                          </p:stCondLst>
                                        </p:cTn>
                                        <p:tgtEl>
                                          <p:spTgt spid="29"/>
                                        </p:tgtEl>
                                      </p:cBhvr>
                                      <p:to x="100000" y="95000"/>
                                    </p:animScale>
                                    <p:animScale>
                                      <p:cBhvr>
                                        <p:cTn id="302" dur="166" decel="50000">
                                          <p:stCondLst>
                                            <p:cond delay="1834"/>
                                          </p:stCondLst>
                                        </p:cTn>
                                        <p:tgtEl>
                                          <p:spTgt spid="29"/>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27"/>
                                        </p:tgtEl>
                                        <p:attrNameLst>
                                          <p:attrName>style.visibility</p:attrName>
                                        </p:attrNameLst>
                                      </p:cBhvr>
                                      <p:to>
                                        <p:strVal val="visible"/>
                                      </p:to>
                                    </p:set>
                                    <p:animEffect transition="in" filter="wipe(down)">
                                      <p:cBhvr>
                                        <p:cTn id="305" dur="580">
                                          <p:stCondLst>
                                            <p:cond delay="0"/>
                                          </p:stCondLst>
                                        </p:cTn>
                                        <p:tgtEl>
                                          <p:spTgt spid="27"/>
                                        </p:tgtEl>
                                      </p:cBhvr>
                                    </p:animEffect>
                                    <p:anim calcmode="lin" valueType="num">
                                      <p:cBhvr>
                                        <p:cTn id="30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11" dur="26">
                                          <p:stCondLst>
                                            <p:cond delay="650"/>
                                          </p:stCondLst>
                                        </p:cTn>
                                        <p:tgtEl>
                                          <p:spTgt spid="27"/>
                                        </p:tgtEl>
                                      </p:cBhvr>
                                      <p:to x="100000" y="60000"/>
                                    </p:animScale>
                                    <p:animScale>
                                      <p:cBhvr>
                                        <p:cTn id="312" dur="166" decel="50000">
                                          <p:stCondLst>
                                            <p:cond delay="676"/>
                                          </p:stCondLst>
                                        </p:cTn>
                                        <p:tgtEl>
                                          <p:spTgt spid="27"/>
                                        </p:tgtEl>
                                      </p:cBhvr>
                                      <p:to x="100000" y="100000"/>
                                    </p:animScale>
                                    <p:animScale>
                                      <p:cBhvr>
                                        <p:cTn id="313" dur="26">
                                          <p:stCondLst>
                                            <p:cond delay="1312"/>
                                          </p:stCondLst>
                                        </p:cTn>
                                        <p:tgtEl>
                                          <p:spTgt spid="27"/>
                                        </p:tgtEl>
                                      </p:cBhvr>
                                      <p:to x="100000" y="80000"/>
                                    </p:animScale>
                                    <p:animScale>
                                      <p:cBhvr>
                                        <p:cTn id="314" dur="166" decel="50000">
                                          <p:stCondLst>
                                            <p:cond delay="1338"/>
                                          </p:stCondLst>
                                        </p:cTn>
                                        <p:tgtEl>
                                          <p:spTgt spid="27"/>
                                        </p:tgtEl>
                                      </p:cBhvr>
                                      <p:to x="100000" y="100000"/>
                                    </p:animScale>
                                    <p:animScale>
                                      <p:cBhvr>
                                        <p:cTn id="315" dur="26">
                                          <p:stCondLst>
                                            <p:cond delay="1642"/>
                                          </p:stCondLst>
                                        </p:cTn>
                                        <p:tgtEl>
                                          <p:spTgt spid="27"/>
                                        </p:tgtEl>
                                      </p:cBhvr>
                                      <p:to x="100000" y="90000"/>
                                    </p:animScale>
                                    <p:animScale>
                                      <p:cBhvr>
                                        <p:cTn id="316" dur="166" decel="50000">
                                          <p:stCondLst>
                                            <p:cond delay="1668"/>
                                          </p:stCondLst>
                                        </p:cTn>
                                        <p:tgtEl>
                                          <p:spTgt spid="27"/>
                                        </p:tgtEl>
                                      </p:cBhvr>
                                      <p:to x="100000" y="100000"/>
                                    </p:animScale>
                                    <p:animScale>
                                      <p:cBhvr>
                                        <p:cTn id="317" dur="26">
                                          <p:stCondLst>
                                            <p:cond delay="1808"/>
                                          </p:stCondLst>
                                        </p:cTn>
                                        <p:tgtEl>
                                          <p:spTgt spid="27"/>
                                        </p:tgtEl>
                                      </p:cBhvr>
                                      <p:to x="100000" y="95000"/>
                                    </p:animScale>
                                    <p:animScale>
                                      <p:cBhvr>
                                        <p:cTn id="318" dur="166" decel="50000">
                                          <p:stCondLst>
                                            <p:cond delay="1834"/>
                                          </p:stCondLst>
                                        </p:cTn>
                                        <p:tgtEl>
                                          <p:spTgt spid="27"/>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45"/>
                                        </p:tgtEl>
                                        <p:attrNameLst>
                                          <p:attrName>style.visibility</p:attrName>
                                        </p:attrNameLst>
                                      </p:cBhvr>
                                      <p:to>
                                        <p:strVal val="visible"/>
                                      </p:to>
                                    </p:set>
                                    <p:animEffect transition="in" filter="wipe(down)">
                                      <p:cBhvr>
                                        <p:cTn id="321" dur="580">
                                          <p:stCondLst>
                                            <p:cond delay="0"/>
                                          </p:stCondLst>
                                        </p:cTn>
                                        <p:tgtEl>
                                          <p:spTgt spid="45"/>
                                        </p:tgtEl>
                                      </p:cBhvr>
                                    </p:animEffect>
                                    <p:anim calcmode="lin" valueType="num">
                                      <p:cBhvr>
                                        <p:cTn id="322"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27" dur="26">
                                          <p:stCondLst>
                                            <p:cond delay="650"/>
                                          </p:stCondLst>
                                        </p:cTn>
                                        <p:tgtEl>
                                          <p:spTgt spid="45"/>
                                        </p:tgtEl>
                                      </p:cBhvr>
                                      <p:to x="100000" y="60000"/>
                                    </p:animScale>
                                    <p:animScale>
                                      <p:cBhvr>
                                        <p:cTn id="328" dur="166" decel="50000">
                                          <p:stCondLst>
                                            <p:cond delay="676"/>
                                          </p:stCondLst>
                                        </p:cTn>
                                        <p:tgtEl>
                                          <p:spTgt spid="45"/>
                                        </p:tgtEl>
                                      </p:cBhvr>
                                      <p:to x="100000" y="100000"/>
                                    </p:animScale>
                                    <p:animScale>
                                      <p:cBhvr>
                                        <p:cTn id="329" dur="26">
                                          <p:stCondLst>
                                            <p:cond delay="1312"/>
                                          </p:stCondLst>
                                        </p:cTn>
                                        <p:tgtEl>
                                          <p:spTgt spid="45"/>
                                        </p:tgtEl>
                                      </p:cBhvr>
                                      <p:to x="100000" y="80000"/>
                                    </p:animScale>
                                    <p:animScale>
                                      <p:cBhvr>
                                        <p:cTn id="330" dur="166" decel="50000">
                                          <p:stCondLst>
                                            <p:cond delay="1338"/>
                                          </p:stCondLst>
                                        </p:cTn>
                                        <p:tgtEl>
                                          <p:spTgt spid="45"/>
                                        </p:tgtEl>
                                      </p:cBhvr>
                                      <p:to x="100000" y="100000"/>
                                    </p:animScale>
                                    <p:animScale>
                                      <p:cBhvr>
                                        <p:cTn id="331" dur="26">
                                          <p:stCondLst>
                                            <p:cond delay="1642"/>
                                          </p:stCondLst>
                                        </p:cTn>
                                        <p:tgtEl>
                                          <p:spTgt spid="45"/>
                                        </p:tgtEl>
                                      </p:cBhvr>
                                      <p:to x="100000" y="90000"/>
                                    </p:animScale>
                                    <p:animScale>
                                      <p:cBhvr>
                                        <p:cTn id="332" dur="166" decel="50000">
                                          <p:stCondLst>
                                            <p:cond delay="1668"/>
                                          </p:stCondLst>
                                        </p:cTn>
                                        <p:tgtEl>
                                          <p:spTgt spid="45"/>
                                        </p:tgtEl>
                                      </p:cBhvr>
                                      <p:to x="100000" y="100000"/>
                                    </p:animScale>
                                    <p:animScale>
                                      <p:cBhvr>
                                        <p:cTn id="333" dur="26">
                                          <p:stCondLst>
                                            <p:cond delay="1808"/>
                                          </p:stCondLst>
                                        </p:cTn>
                                        <p:tgtEl>
                                          <p:spTgt spid="45"/>
                                        </p:tgtEl>
                                      </p:cBhvr>
                                      <p:to x="100000" y="95000"/>
                                    </p:animScale>
                                    <p:animScale>
                                      <p:cBhvr>
                                        <p:cTn id="334" dur="166" decel="50000">
                                          <p:stCondLst>
                                            <p:cond delay="1834"/>
                                          </p:stCondLst>
                                        </p:cTn>
                                        <p:tgtEl>
                                          <p:spTgt spid="45"/>
                                        </p:tgtEl>
                                      </p:cBhvr>
                                      <p:to x="100000" y="100000"/>
                                    </p:animScale>
                                  </p:childTnLst>
                                </p:cTn>
                              </p:par>
                              <p:par>
                                <p:cTn id="335" presetID="26" presetClass="entr" presetSubtype="0" fill="hold" grpId="0" nodeType="withEffect">
                                  <p:stCondLst>
                                    <p:cond delay="0"/>
                                  </p:stCondLst>
                                  <p:childTnLst>
                                    <p:set>
                                      <p:cBhvr>
                                        <p:cTn id="336" dur="1" fill="hold">
                                          <p:stCondLst>
                                            <p:cond delay="0"/>
                                          </p:stCondLst>
                                        </p:cTn>
                                        <p:tgtEl>
                                          <p:spTgt spid="42"/>
                                        </p:tgtEl>
                                        <p:attrNameLst>
                                          <p:attrName>style.visibility</p:attrName>
                                        </p:attrNameLst>
                                      </p:cBhvr>
                                      <p:to>
                                        <p:strVal val="visible"/>
                                      </p:to>
                                    </p:set>
                                    <p:animEffect transition="in" filter="wipe(down)">
                                      <p:cBhvr>
                                        <p:cTn id="337" dur="580">
                                          <p:stCondLst>
                                            <p:cond delay="0"/>
                                          </p:stCondLst>
                                        </p:cTn>
                                        <p:tgtEl>
                                          <p:spTgt spid="42"/>
                                        </p:tgtEl>
                                      </p:cBhvr>
                                    </p:animEffect>
                                    <p:anim calcmode="lin" valueType="num">
                                      <p:cBhvr>
                                        <p:cTn id="33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43" dur="26">
                                          <p:stCondLst>
                                            <p:cond delay="650"/>
                                          </p:stCondLst>
                                        </p:cTn>
                                        <p:tgtEl>
                                          <p:spTgt spid="42"/>
                                        </p:tgtEl>
                                      </p:cBhvr>
                                      <p:to x="100000" y="60000"/>
                                    </p:animScale>
                                    <p:animScale>
                                      <p:cBhvr>
                                        <p:cTn id="344" dur="166" decel="50000">
                                          <p:stCondLst>
                                            <p:cond delay="676"/>
                                          </p:stCondLst>
                                        </p:cTn>
                                        <p:tgtEl>
                                          <p:spTgt spid="42"/>
                                        </p:tgtEl>
                                      </p:cBhvr>
                                      <p:to x="100000" y="100000"/>
                                    </p:animScale>
                                    <p:animScale>
                                      <p:cBhvr>
                                        <p:cTn id="345" dur="26">
                                          <p:stCondLst>
                                            <p:cond delay="1312"/>
                                          </p:stCondLst>
                                        </p:cTn>
                                        <p:tgtEl>
                                          <p:spTgt spid="42"/>
                                        </p:tgtEl>
                                      </p:cBhvr>
                                      <p:to x="100000" y="80000"/>
                                    </p:animScale>
                                    <p:animScale>
                                      <p:cBhvr>
                                        <p:cTn id="346" dur="166" decel="50000">
                                          <p:stCondLst>
                                            <p:cond delay="1338"/>
                                          </p:stCondLst>
                                        </p:cTn>
                                        <p:tgtEl>
                                          <p:spTgt spid="42"/>
                                        </p:tgtEl>
                                      </p:cBhvr>
                                      <p:to x="100000" y="100000"/>
                                    </p:animScale>
                                    <p:animScale>
                                      <p:cBhvr>
                                        <p:cTn id="347" dur="26">
                                          <p:stCondLst>
                                            <p:cond delay="1642"/>
                                          </p:stCondLst>
                                        </p:cTn>
                                        <p:tgtEl>
                                          <p:spTgt spid="42"/>
                                        </p:tgtEl>
                                      </p:cBhvr>
                                      <p:to x="100000" y="90000"/>
                                    </p:animScale>
                                    <p:animScale>
                                      <p:cBhvr>
                                        <p:cTn id="348" dur="166" decel="50000">
                                          <p:stCondLst>
                                            <p:cond delay="1668"/>
                                          </p:stCondLst>
                                        </p:cTn>
                                        <p:tgtEl>
                                          <p:spTgt spid="42"/>
                                        </p:tgtEl>
                                      </p:cBhvr>
                                      <p:to x="100000" y="100000"/>
                                    </p:animScale>
                                    <p:animScale>
                                      <p:cBhvr>
                                        <p:cTn id="349" dur="26">
                                          <p:stCondLst>
                                            <p:cond delay="1808"/>
                                          </p:stCondLst>
                                        </p:cTn>
                                        <p:tgtEl>
                                          <p:spTgt spid="42"/>
                                        </p:tgtEl>
                                      </p:cBhvr>
                                      <p:to x="100000" y="95000"/>
                                    </p:animScale>
                                    <p:animScale>
                                      <p:cBhvr>
                                        <p:cTn id="350" dur="166" decel="50000">
                                          <p:stCondLst>
                                            <p:cond delay="1834"/>
                                          </p:stCondLst>
                                        </p:cTn>
                                        <p:tgtEl>
                                          <p:spTgt spid="42"/>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4"/>
                                        </p:tgtEl>
                                        <p:attrNameLst>
                                          <p:attrName>style.visibility</p:attrName>
                                        </p:attrNameLst>
                                      </p:cBhvr>
                                      <p:to>
                                        <p:strVal val="visible"/>
                                      </p:to>
                                    </p:set>
                                    <p:animEffect transition="in" filter="wipe(down)">
                                      <p:cBhvr>
                                        <p:cTn id="353" dur="580">
                                          <p:stCondLst>
                                            <p:cond delay="0"/>
                                          </p:stCondLst>
                                        </p:cTn>
                                        <p:tgtEl>
                                          <p:spTgt spid="4"/>
                                        </p:tgtEl>
                                      </p:cBhvr>
                                    </p:animEffect>
                                    <p:anim calcmode="lin" valueType="num">
                                      <p:cBhvr>
                                        <p:cTn id="35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59" dur="26">
                                          <p:stCondLst>
                                            <p:cond delay="650"/>
                                          </p:stCondLst>
                                        </p:cTn>
                                        <p:tgtEl>
                                          <p:spTgt spid="4"/>
                                        </p:tgtEl>
                                      </p:cBhvr>
                                      <p:to x="100000" y="60000"/>
                                    </p:animScale>
                                    <p:animScale>
                                      <p:cBhvr>
                                        <p:cTn id="360" dur="166" decel="50000">
                                          <p:stCondLst>
                                            <p:cond delay="676"/>
                                          </p:stCondLst>
                                        </p:cTn>
                                        <p:tgtEl>
                                          <p:spTgt spid="4"/>
                                        </p:tgtEl>
                                      </p:cBhvr>
                                      <p:to x="100000" y="100000"/>
                                    </p:animScale>
                                    <p:animScale>
                                      <p:cBhvr>
                                        <p:cTn id="361" dur="26">
                                          <p:stCondLst>
                                            <p:cond delay="1312"/>
                                          </p:stCondLst>
                                        </p:cTn>
                                        <p:tgtEl>
                                          <p:spTgt spid="4"/>
                                        </p:tgtEl>
                                      </p:cBhvr>
                                      <p:to x="100000" y="80000"/>
                                    </p:animScale>
                                    <p:animScale>
                                      <p:cBhvr>
                                        <p:cTn id="362" dur="166" decel="50000">
                                          <p:stCondLst>
                                            <p:cond delay="1338"/>
                                          </p:stCondLst>
                                        </p:cTn>
                                        <p:tgtEl>
                                          <p:spTgt spid="4"/>
                                        </p:tgtEl>
                                      </p:cBhvr>
                                      <p:to x="100000" y="100000"/>
                                    </p:animScale>
                                    <p:animScale>
                                      <p:cBhvr>
                                        <p:cTn id="363" dur="26">
                                          <p:stCondLst>
                                            <p:cond delay="1642"/>
                                          </p:stCondLst>
                                        </p:cTn>
                                        <p:tgtEl>
                                          <p:spTgt spid="4"/>
                                        </p:tgtEl>
                                      </p:cBhvr>
                                      <p:to x="100000" y="90000"/>
                                    </p:animScale>
                                    <p:animScale>
                                      <p:cBhvr>
                                        <p:cTn id="364" dur="166" decel="50000">
                                          <p:stCondLst>
                                            <p:cond delay="1668"/>
                                          </p:stCondLst>
                                        </p:cTn>
                                        <p:tgtEl>
                                          <p:spTgt spid="4"/>
                                        </p:tgtEl>
                                      </p:cBhvr>
                                      <p:to x="100000" y="100000"/>
                                    </p:animScale>
                                    <p:animScale>
                                      <p:cBhvr>
                                        <p:cTn id="365" dur="26">
                                          <p:stCondLst>
                                            <p:cond delay="1808"/>
                                          </p:stCondLst>
                                        </p:cTn>
                                        <p:tgtEl>
                                          <p:spTgt spid="4"/>
                                        </p:tgtEl>
                                      </p:cBhvr>
                                      <p:to x="100000" y="95000"/>
                                    </p:animScale>
                                    <p:animScale>
                                      <p:cBhvr>
                                        <p:cTn id="366" dur="166" decel="50000">
                                          <p:stCondLst>
                                            <p:cond delay="1834"/>
                                          </p:stCondLst>
                                        </p:cTn>
                                        <p:tgtEl>
                                          <p:spTgt spid="4"/>
                                        </p:tgtEl>
                                      </p:cBhvr>
                                      <p:to x="100000" y="100000"/>
                                    </p:animScale>
                                  </p:childTnLst>
                                </p:cTn>
                              </p:par>
                            </p:childTnLst>
                          </p:cTn>
                        </p:par>
                      </p:childTnLst>
                    </p:cTn>
                  </p:par>
                  <p:par>
                    <p:cTn id="367" fill="hold">
                      <p:stCondLst>
                        <p:cond delay="indefinite"/>
                      </p:stCondLst>
                      <p:childTnLst>
                        <p:par>
                          <p:cTn id="368" fill="hold">
                            <p:stCondLst>
                              <p:cond delay="0"/>
                            </p:stCondLst>
                            <p:childTnLst>
                              <p:par>
                                <p:cTn id="369" presetID="26" presetClass="entr" presetSubtype="0" fill="hold" grpId="0" nodeType="clickEffect">
                                  <p:stCondLst>
                                    <p:cond delay="0"/>
                                  </p:stCondLst>
                                  <p:childTnLst>
                                    <p:set>
                                      <p:cBhvr>
                                        <p:cTn id="370" dur="1" fill="hold">
                                          <p:stCondLst>
                                            <p:cond delay="0"/>
                                          </p:stCondLst>
                                        </p:cTn>
                                        <p:tgtEl>
                                          <p:spTgt spid="28"/>
                                        </p:tgtEl>
                                        <p:attrNameLst>
                                          <p:attrName>style.visibility</p:attrName>
                                        </p:attrNameLst>
                                      </p:cBhvr>
                                      <p:to>
                                        <p:strVal val="visible"/>
                                      </p:to>
                                    </p:set>
                                    <p:animEffect transition="in" filter="wipe(down)">
                                      <p:cBhvr>
                                        <p:cTn id="371" dur="580">
                                          <p:stCondLst>
                                            <p:cond delay="0"/>
                                          </p:stCondLst>
                                        </p:cTn>
                                        <p:tgtEl>
                                          <p:spTgt spid="28"/>
                                        </p:tgtEl>
                                      </p:cBhvr>
                                    </p:animEffect>
                                    <p:anim calcmode="lin" valueType="num">
                                      <p:cBhvr>
                                        <p:cTn id="37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7" dur="26">
                                          <p:stCondLst>
                                            <p:cond delay="650"/>
                                          </p:stCondLst>
                                        </p:cTn>
                                        <p:tgtEl>
                                          <p:spTgt spid="28"/>
                                        </p:tgtEl>
                                      </p:cBhvr>
                                      <p:to x="100000" y="60000"/>
                                    </p:animScale>
                                    <p:animScale>
                                      <p:cBhvr>
                                        <p:cTn id="378" dur="166" decel="50000">
                                          <p:stCondLst>
                                            <p:cond delay="676"/>
                                          </p:stCondLst>
                                        </p:cTn>
                                        <p:tgtEl>
                                          <p:spTgt spid="28"/>
                                        </p:tgtEl>
                                      </p:cBhvr>
                                      <p:to x="100000" y="100000"/>
                                    </p:animScale>
                                    <p:animScale>
                                      <p:cBhvr>
                                        <p:cTn id="379" dur="26">
                                          <p:stCondLst>
                                            <p:cond delay="1312"/>
                                          </p:stCondLst>
                                        </p:cTn>
                                        <p:tgtEl>
                                          <p:spTgt spid="28"/>
                                        </p:tgtEl>
                                      </p:cBhvr>
                                      <p:to x="100000" y="80000"/>
                                    </p:animScale>
                                    <p:animScale>
                                      <p:cBhvr>
                                        <p:cTn id="380" dur="166" decel="50000">
                                          <p:stCondLst>
                                            <p:cond delay="1338"/>
                                          </p:stCondLst>
                                        </p:cTn>
                                        <p:tgtEl>
                                          <p:spTgt spid="28"/>
                                        </p:tgtEl>
                                      </p:cBhvr>
                                      <p:to x="100000" y="100000"/>
                                    </p:animScale>
                                    <p:animScale>
                                      <p:cBhvr>
                                        <p:cTn id="381" dur="26">
                                          <p:stCondLst>
                                            <p:cond delay="1642"/>
                                          </p:stCondLst>
                                        </p:cTn>
                                        <p:tgtEl>
                                          <p:spTgt spid="28"/>
                                        </p:tgtEl>
                                      </p:cBhvr>
                                      <p:to x="100000" y="90000"/>
                                    </p:animScale>
                                    <p:animScale>
                                      <p:cBhvr>
                                        <p:cTn id="382" dur="166" decel="50000">
                                          <p:stCondLst>
                                            <p:cond delay="1668"/>
                                          </p:stCondLst>
                                        </p:cTn>
                                        <p:tgtEl>
                                          <p:spTgt spid="28"/>
                                        </p:tgtEl>
                                      </p:cBhvr>
                                      <p:to x="100000" y="100000"/>
                                    </p:animScale>
                                    <p:animScale>
                                      <p:cBhvr>
                                        <p:cTn id="383" dur="26">
                                          <p:stCondLst>
                                            <p:cond delay="1808"/>
                                          </p:stCondLst>
                                        </p:cTn>
                                        <p:tgtEl>
                                          <p:spTgt spid="28"/>
                                        </p:tgtEl>
                                      </p:cBhvr>
                                      <p:to x="100000" y="95000"/>
                                    </p:animScale>
                                    <p:animScale>
                                      <p:cBhvr>
                                        <p:cTn id="384" dur="166" decel="50000">
                                          <p:stCondLst>
                                            <p:cond delay="1834"/>
                                          </p:stCondLst>
                                        </p:cTn>
                                        <p:tgtEl>
                                          <p:spTgt spid="28"/>
                                        </p:tgtEl>
                                      </p:cBhvr>
                                      <p:to x="100000" y="100000"/>
                                    </p:animScale>
                                  </p:childTnLst>
                                </p:cTn>
                              </p:par>
                            </p:childTnLst>
                          </p:cTn>
                        </p:par>
                      </p:childTnLst>
                    </p:cTn>
                  </p:par>
                  <p:par>
                    <p:cTn id="385" fill="hold">
                      <p:stCondLst>
                        <p:cond delay="indefinite"/>
                      </p:stCondLst>
                      <p:childTnLst>
                        <p:par>
                          <p:cTn id="386" fill="hold">
                            <p:stCondLst>
                              <p:cond delay="0"/>
                            </p:stCondLst>
                            <p:childTnLst>
                              <p:par>
                                <p:cTn id="387" presetID="26" presetClass="entr" presetSubtype="0" fill="hold" grpId="0" nodeType="clickEffect">
                                  <p:stCondLst>
                                    <p:cond delay="0"/>
                                  </p:stCondLst>
                                  <p:childTnLst>
                                    <p:set>
                                      <p:cBhvr>
                                        <p:cTn id="388" dur="1" fill="hold">
                                          <p:stCondLst>
                                            <p:cond delay="0"/>
                                          </p:stCondLst>
                                        </p:cTn>
                                        <p:tgtEl>
                                          <p:spTgt spid="5"/>
                                        </p:tgtEl>
                                        <p:attrNameLst>
                                          <p:attrName>style.visibility</p:attrName>
                                        </p:attrNameLst>
                                      </p:cBhvr>
                                      <p:to>
                                        <p:strVal val="visible"/>
                                      </p:to>
                                    </p:set>
                                    <p:animEffect transition="in" filter="wipe(down)">
                                      <p:cBhvr>
                                        <p:cTn id="389" dur="580">
                                          <p:stCondLst>
                                            <p:cond delay="0"/>
                                          </p:stCondLst>
                                        </p:cTn>
                                        <p:tgtEl>
                                          <p:spTgt spid="5"/>
                                        </p:tgtEl>
                                      </p:cBhvr>
                                    </p:animEffect>
                                    <p:anim calcmode="lin" valueType="num">
                                      <p:cBhvr>
                                        <p:cTn id="39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9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95" dur="26">
                                          <p:stCondLst>
                                            <p:cond delay="650"/>
                                          </p:stCondLst>
                                        </p:cTn>
                                        <p:tgtEl>
                                          <p:spTgt spid="5"/>
                                        </p:tgtEl>
                                      </p:cBhvr>
                                      <p:to x="100000" y="60000"/>
                                    </p:animScale>
                                    <p:animScale>
                                      <p:cBhvr>
                                        <p:cTn id="396" dur="166" decel="50000">
                                          <p:stCondLst>
                                            <p:cond delay="676"/>
                                          </p:stCondLst>
                                        </p:cTn>
                                        <p:tgtEl>
                                          <p:spTgt spid="5"/>
                                        </p:tgtEl>
                                      </p:cBhvr>
                                      <p:to x="100000" y="100000"/>
                                    </p:animScale>
                                    <p:animScale>
                                      <p:cBhvr>
                                        <p:cTn id="397" dur="26">
                                          <p:stCondLst>
                                            <p:cond delay="1312"/>
                                          </p:stCondLst>
                                        </p:cTn>
                                        <p:tgtEl>
                                          <p:spTgt spid="5"/>
                                        </p:tgtEl>
                                      </p:cBhvr>
                                      <p:to x="100000" y="80000"/>
                                    </p:animScale>
                                    <p:animScale>
                                      <p:cBhvr>
                                        <p:cTn id="398" dur="166" decel="50000">
                                          <p:stCondLst>
                                            <p:cond delay="1338"/>
                                          </p:stCondLst>
                                        </p:cTn>
                                        <p:tgtEl>
                                          <p:spTgt spid="5"/>
                                        </p:tgtEl>
                                      </p:cBhvr>
                                      <p:to x="100000" y="100000"/>
                                    </p:animScale>
                                    <p:animScale>
                                      <p:cBhvr>
                                        <p:cTn id="399" dur="26">
                                          <p:stCondLst>
                                            <p:cond delay="1642"/>
                                          </p:stCondLst>
                                        </p:cTn>
                                        <p:tgtEl>
                                          <p:spTgt spid="5"/>
                                        </p:tgtEl>
                                      </p:cBhvr>
                                      <p:to x="100000" y="90000"/>
                                    </p:animScale>
                                    <p:animScale>
                                      <p:cBhvr>
                                        <p:cTn id="400" dur="166" decel="50000">
                                          <p:stCondLst>
                                            <p:cond delay="1668"/>
                                          </p:stCondLst>
                                        </p:cTn>
                                        <p:tgtEl>
                                          <p:spTgt spid="5"/>
                                        </p:tgtEl>
                                      </p:cBhvr>
                                      <p:to x="100000" y="100000"/>
                                    </p:animScale>
                                    <p:animScale>
                                      <p:cBhvr>
                                        <p:cTn id="401" dur="26">
                                          <p:stCondLst>
                                            <p:cond delay="1808"/>
                                          </p:stCondLst>
                                        </p:cTn>
                                        <p:tgtEl>
                                          <p:spTgt spid="5"/>
                                        </p:tgtEl>
                                      </p:cBhvr>
                                      <p:to x="100000" y="95000"/>
                                    </p:animScale>
                                    <p:animScale>
                                      <p:cBhvr>
                                        <p:cTn id="402" dur="166" decel="50000">
                                          <p:stCondLst>
                                            <p:cond delay="1834"/>
                                          </p:stCondLst>
                                        </p:cTn>
                                        <p:tgtEl>
                                          <p:spTgt spid="5"/>
                                        </p:tgtEl>
                                      </p:cBhvr>
                                      <p:to x="100000" y="100000"/>
                                    </p:animScale>
                                  </p:childTnLst>
                                </p:cTn>
                              </p:par>
                              <p:par>
                                <p:cTn id="403" presetID="26" presetClass="entr" presetSubtype="0" fill="hold" grpId="0" nodeType="withEffect">
                                  <p:stCondLst>
                                    <p:cond delay="0"/>
                                  </p:stCondLst>
                                  <p:childTnLst>
                                    <p:set>
                                      <p:cBhvr>
                                        <p:cTn id="404" dur="1" fill="hold">
                                          <p:stCondLst>
                                            <p:cond delay="0"/>
                                          </p:stCondLst>
                                        </p:cTn>
                                        <p:tgtEl>
                                          <p:spTgt spid="43"/>
                                        </p:tgtEl>
                                        <p:attrNameLst>
                                          <p:attrName>style.visibility</p:attrName>
                                        </p:attrNameLst>
                                      </p:cBhvr>
                                      <p:to>
                                        <p:strVal val="visible"/>
                                      </p:to>
                                    </p:set>
                                    <p:animEffect transition="in" filter="wipe(down)">
                                      <p:cBhvr>
                                        <p:cTn id="405" dur="580">
                                          <p:stCondLst>
                                            <p:cond delay="0"/>
                                          </p:stCondLst>
                                        </p:cTn>
                                        <p:tgtEl>
                                          <p:spTgt spid="43"/>
                                        </p:tgtEl>
                                      </p:cBhvr>
                                    </p:animEffect>
                                    <p:anim calcmode="lin" valueType="num">
                                      <p:cBhvr>
                                        <p:cTn id="406"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07"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08"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09"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10"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11" dur="26">
                                          <p:stCondLst>
                                            <p:cond delay="650"/>
                                          </p:stCondLst>
                                        </p:cTn>
                                        <p:tgtEl>
                                          <p:spTgt spid="43"/>
                                        </p:tgtEl>
                                      </p:cBhvr>
                                      <p:to x="100000" y="60000"/>
                                    </p:animScale>
                                    <p:animScale>
                                      <p:cBhvr>
                                        <p:cTn id="412" dur="166" decel="50000">
                                          <p:stCondLst>
                                            <p:cond delay="676"/>
                                          </p:stCondLst>
                                        </p:cTn>
                                        <p:tgtEl>
                                          <p:spTgt spid="43"/>
                                        </p:tgtEl>
                                      </p:cBhvr>
                                      <p:to x="100000" y="100000"/>
                                    </p:animScale>
                                    <p:animScale>
                                      <p:cBhvr>
                                        <p:cTn id="413" dur="26">
                                          <p:stCondLst>
                                            <p:cond delay="1312"/>
                                          </p:stCondLst>
                                        </p:cTn>
                                        <p:tgtEl>
                                          <p:spTgt spid="43"/>
                                        </p:tgtEl>
                                      </p:cBhvr>
                                      <p:to x="100000" y="80000"/>
                                    </p:animScale>
                                    <p:animScale>
                                      <p:cBhvr>
                                        <p:cTn id="414" dur="166" decel="50000">
                                          <p:stCondLst>
                                            <p:cond delay="1338"/>
                                          </p:stCondLst>
                                        </p:cTn>
                                        <p:tgtEl>
                                          <p:spTgt spid="43"/>
                                        </p:tgtEl>
                                      </p:cBhvr>
                                      <p:to x="100000" y="100000"/>
                                    </p:animScale>
                                    <p:animScale>
                                      <p:cBhvr>
                                        <p:cTn id="415" dur="26">
                                          <p:stCondLst>
                                            <p:cond delay="1642"/>
                                          </p:stCondLst>
                                        </p:cTn>
                                        <p:tgtEl>
                                          <p:spTgt spid="43"/>
                                        </p:tgtEl>
                                      </p:cBhvr>
                                      <p:to x="100000" y="90000"/>
                                    </p:animScale>
                                    <p:animScale>
                                      <p:cBhvr>
                                        <p:cTn id="416" dur="166" decel="50000">
                                          <p:stCondLst>
                                            <p:cond delay="1668"/>
                                          </p:stCondLst>
                                        </p:cTn>
                                        <p:tgtEl>
                                          <p:spTgt spid="43"/>
                                        </p:tgtEl>
                                      </p:cBhvr>
                                      <p:to x="100000" y="100000"/>
                                    </p:animScale>
                                    <p:animScale>
                                      <p:cBhvr>
                                        <p:cTn id="417" dur="26">
                                          <p:stCondLst>
                                            <p:cond delay="1808"/>
                                          </p:stCondLst>
                                        </p:cTn>
                                        <p:tgtEl>
                                          <p:spTgt spid="43"/>
                                        </p:tgtEl>
                                      </p:cBhvr>
                                      <p:to x="100000" y="95000"/>
                                    </p:animScale>
                                    <p:animScale>
                                      <p:cBhvr>
                                        <p:cTn id="418" dur="166" decel="50000">
                                          <p:stCondLst>
                                            <p:cond delay="1834"/>
                                          </p:stCondLst>
                                        </p:cTn>
                                        <p:tgtEl>
                                          <p:spTgt spid="43"/>
                                        </p:tgtEl>
                                      </p:cBhvr>
                                      <p:to x="100000" y="100000"/>
                                    </p:animScale>
                                  </p:childTnLst>
                                </p:cTn>
                              </p:par>
                              <p:par>
                                <p:cTn id="419" presetID="26" presetClass="entr" presetSubtype="0" fill="hold" grpId="0" nodeType="withEffect">
                                  <p:stCondLst>
                                    <p:cond delay="0"/>
                                  </p:stCondLst>
                                  <p:childTnLst>
                                    <p:set>
                                      <p:cBhvr>
                                        <p:cTn id="420" dur="1" fill="hold">
                                          <p:stCondLst>
                                            <p:cond delay="0"/>
                                          </p:stCondLst>
                                        </p:cTn>
                                        <p:tgtEl>
                                          <p:spTgt spid="30"/>
                                        </p:tgtEl>
                                        <p:attrNameLst>
                                          <p:attrName>style.visibility</p:attrName>
                                        </p:attrNameLst>
                                      </p:cBhvr>
                                      <p:to>
                                        <p:strVal val="visible"/>
                                      </p:to>
                                    </p:set>
                                    <p:animEffect transition="in" filter="wipe(down)">
                                      <p:cBhvr>
                                        <p:cTn id="421" dur="580">
                                          <p:stCondLst>
                                            <p:cond delay="0"/>
                                          </p:stCondLst>
                                        </p:cTn>
                                        <p:tgtEl>
                                          <p:spTgt spid="30"/>
                                        </p:tgtEl>
                                      </p:cBhvr>
                                    </p:animEffect>
                                    <p:anim calcmode="lin" valueType="num">
                                      <p:cBhvr>
                                        <p:cTn id="42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7" dur="26">
                                          <p:stCondLst>
                                            <p:cond delay="650"/>
                                          </p:stCondLst>
                                        </p:cTn>
                                        <p:tgtEl>
                                          <p:spTgt spid="30"/>
                                        </p:tgtEl>
                                      </p:cBhvr>
                                      <p:to x="100000" y="60000"/>
                                    </p:animScale>
                                    <p:animScale>
                                      <p:cBhvr>
                                        <p:cTn id="428" dur="166" decel="50000">
                                          <p:stCondLst>
                                            <p:cond delay="676"/>
                                          </p:stCondLst>
                                        </p:cTn>
                                        <p:tgtEl>
                                          <p:spTgt spid="30"/>
                                        </p:tgtEl>
                                      </p:cBhvr>
                                      <p:to x="100000" y="100000"/>
                                    </p:animScale>
                                    <p:animScale>
                                      <p:cBhvr>
                                        <p:cTn id="429" dur="26">
                                          <p:stCondLst>
                                            <p:cond delay="1312"/>
                                          </p:stCondLst>
                                        </p:cTn>
                                        <p:tgtEl>
                                          <p:spTgt spid="30"/>
                                        </p:tgtEl>
                                      </p:cBhvr>
                                      <p:to x="100000" y="80000"/>
                                    </p:animScale>
                                    <p:animScale>
                                      <p:cBhvr>
                                        <p:cTn id="430" dur="166" decel="50000">
                                          <p:stCondLst>
                                            <p:cond delay="1338"/>
                                          </p:stCondLst>
                                        </p:cTn>
                                        <p:tgtEl>
                                          <p:spTgt spid="30"/>
                                        </p:tgtEl>
                                      </p:cBhvr>
                                      <p:to x="100000" y="100000"/>
                                    </p:animScale>
                                    <p:animScale>
                                      <p:cBhvr>
                                        <p:cTn id="431" dur="26">
                                          <p:stCondLst>
                                            <p:cond delay="1642"/>
                                          </p:stCondLst>
                                        </p:cTn>
                                        <p:tgtEl>
                                          <p:spTgt spid="30"/>
                                        </p:tgtEl>
                                      </p:cBhvr>
                                      <p:to x="100000" y="90000"/>
                                    </p:animScale>
                                    <p:animScale>
                                      <p:cBhvr>
                                        <p:cTn id="432" dur="166" decel="50000">
                                          <p:stCondLst>
                                            <p:cond delay="1668"/>
                                          </p:stCondLst>
                                        </p:cTn>
                                        <p:tgtEl>
                                          <p:spTgt spid="30"/>
                                        </p:tgtEl>
                                      </p:cBhvr>
                                      <p:to x="100000" y="100000"/>
                                    </p:animScale>
                                    <p:animScale>
                                      <p:cBhvr>
                                        <p:cTn id="433" dur="26">
                                          <p:stCondLst>
                                            <p:cond delay="1808"/>
                                          </p:stCondLst>
                                        </p:cTn>
                                        <p:tgtEl>
                                          <p:spTgt spid="30"/>
                                        </p:tgtEl>
                                      </p:cBhvr>
                                      <p:to x="100000" y="95000"/>
                                    </p:animScale>
                                    <p:animScale>
                                      <p:cBhvr>
                                        <p:cTn id="434" dur="166" decel="50000">
                                          <p:stCondLst>
                                            <p:cond delay="1834"/>
                                          </p:stCondLst>
                                        </p:cTn>
                                        <p:tgtEl>
                                          <p:spTgt spid="30"/>
                                        </p:tgtEl>
                                      </p:cBhvr>
                                      <p:to x="100000" y="100000"/>
                                    </p:animScale>
                                  </p:childTnLst>
                                </p:cTn>
                              </p:par>
                              <p:par>
                                <p:cTn id="435" presetID="26" presetClass="entr" presetSubtype="0" fill="hold" grpId="0" nodeType="withEffect">
                                  <p:stCondLst>
                                    <p:cond delay="0"/>
                                  </p:stCondLst>
                                  <p:childTnLst>
                                    <p:set>
                                      <p:cBhvr>
                                        <p:cTn id="436" dur="1" fill="hold">
                                          <p:stCondLst>
                                            <p:cond delay="0"/>
                                          </p:stCondLst>
                                        </p:cTn>
                                        <p:tgtEl>
                                          <p:spTgt spid="48"/>
                                        </p:tgtEl>
                                        <p:attrNameLst>
                                          <p:attrName>style.visibility</p:attrName>
                                        </p:attrNameLst>
                                      </p:cBhvr>
                                      <p:to>
                                        <p:strVal val="visible"/>
                                      </p:to>
                                    </p:set>
                                    <p:animEffect transition="in" filter="wipe(down)">
                                      <p:cBhvr>
                                        <p:cTn id="437" dur="580">
                                          <p:stCondLst>
                                            <p:cond delay="0"/>
                                          </p:stCondLst>
                                        </p:cTn>
                                        <p:tgtEl>
                                          <p:spTgt spid="48"/>
                                        </p:tgtEl>
                                      </p:cBhvr>
                                    </p:animEffect>
                                    <p:anim calcmode="lin" valueType="num">
                                      <p:cBhvr>
                                        <p:cTn id="43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4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4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3" dur="26">
                                          <p:stCondLst>
                                            <p:cond delay="650"/>
                                          </p:stCondLst>
                                        </p:cTn>
                                        <p:tgtEl>
                                          <p:spTgt spid="48"/>
                                        </p:tgtEl>
                                      </p:cBhvr>
                                      <p:to x="100000" y="60000"/>
                                    </p:animScale>
                                    <p:animScale>
                                      <p:cBhvr>
                                        <p:cTn id="444" dur="166" decel="50000">
                                          <p:stCondLst>
                                            <p:cond delay="676"/>
                                          </p:stCondLst>
                                        </p:cTn>
                                        <p:tgtEl>
                                          <p:spTgt spid="48"/>
                                        </p:tgtEl>
                                      </p:cBhvr>
                                      <p:to x="100000" y="100000"/>
                                    </p:animScale>
                                    <p:animScale>
                                      <p:cBhvr>
                                        <p:cTn id="445" dur="26">
                                          <p:stCondLst>
                                            <p:cond delay="1312"/>
                                          </p:stCondLst>
                                        </p:cTn>
                                        <p:tgtEl>
                                          <p:spTgt spid="48"/>
                                        </p:tgtEl>
                                      </p:cBhvr>
                                      <p:to x="100000" y="80000"/>
                                    </p:animScale>
                                    <p:animScale>
                                      <p:cBhvr>
                                        <p:cTn id="446" dur="166" decel="50000">
                                          <p:stCondLst>
                                            <p:cond delay="1338"/>
                                          </p:stCondLst>
                                        </p:cTn>
                                        <p:tgtEl>
                                          <p:spTgt spid="48"/>
                                        </p:tgtEl>
                                      </p:cBhvr>
                                      <p:to x="100000" y="100000"/>
                                    </p:animScale>
                                    <p:animScale>
                                      <p:cBhvr>
                                        <p:cTn id="447" dur="26">
                                          <p:stCondLst>
                                            <p:cond delay="1642"/>
                                          </p:stCondLst>
                                        </p:cTn>
                                        <p:tgtEl>
                                          <p:spTgt spid="48"/>
                                        </p:tgtEl>
                                      </p:cBhvr>
                                      <p:to x="100000" y="90000"/>
                                    </p:animScale>
                                    <p:animScale>
                                      <p:cBhvr>
                                        <p:cTn id="448" dur="166" decel="50000">
                                          <p:stCondLst>
                                            <p:cond delay="1668"/>
                                          </p:stCondLst>
                                        </p:cTn>
                                        <p:tgtEl>
                                          <p:spTgt spid="48"/>
                                        </p:tgtEl>
                                      </p:cBhvr>
                                      <p:to x="100000" y="100000"/>
                                    </p:animScale>
                                    <p:animScale>
                                      <p:cBhvr>
                                        <p:cTn id="449" dur="26">
                                          <p:stCondLst>
                                            <p:cond delay="1808"/>
                                          </p:stCondLst>
                                        </p:cTn>
                                        <p:tgtEl>
                                          <p:spTgt spid="48"/>
                                        </p:tgtEl>
                                      </p:cBhvr>
                                      <p:to x="100000" y="95000"/>
                                    </p:animScale>
                                    <p:animScale>
                                      <p:cBhvr>
                                        <p:cTn id="450" dur="166" decel="50000">
                                          <p:stCondLst>
                                            <p:cond delay="1834"/>
                                          </p:stCondLst>
                                        </p:cTn>
                                        <p:tgtEl>
                                          <p:spTgt spid="48"/>
                                        </p:tgtEl>
                                      </p:cBhvr>
                                      <p:to x="100000" y="100000"/>
                                    </p:animScale>
                                  </p:childTnLst>
                                </p:cTn>
                              </p:par>
                              <p:par>
                                <p:cTn id="451" presetID="26" presetClass="entr" presetSubtype="0" fill="hold" grpId="0" nodeType="withEffect">
                                  <p:stCondLst>
                                    <p:cond delay="0"/>
                                  </p:stCondLst>
                                  <p:childTnLst>
                                    <p:set>
                                      <p:cBhvr>
                                        <p:cTn id="452" dur="1" fill="hold">
                                          <p:stCondLst>
                                            <p:cond delay="0"/>
                                          </p:stCondLst>
                                        </p:cTn>
                                        <p:tgtEl>
                                          <p:spTgt spid="39"/>
                                        </p:tgtEl>
                                        <p:attrNameLst>
                                          <p:attrName>style.visibility</p:attrName>
                                        </p:attrNameLst>
                                      </p:cBhvr>
                                      <p:to>
                                        <p:strVal val="visible"/>
                                      </p:to>
                                    </p:set>
                                    <p:animEffect transition="in" filter="wipe(down)">
                                      <p:cBhvr>
                                        <p:cTn id="453" dur="580">
                                          <p:stCondLst>
                                            <p:cond delay="0"/>
                                          </p:stCondLst>
                                        </p:cTn>
                                        <p:tgtEl>
                                          <p:spTgt spid="39"/>
                                        </p:tgtEl>
                                      </p:cBhvr>
                                    </p:animEffect>
                                    <p:anim calcmode="lin" valueType="num">
                                      <p:cBhvr>
                                        <p:cTn id="45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9" dur="26">
                                          <p:stCondLst>
                                            <p:cond delay="650"/>
                                          </p:stCondLst>
                                        </p:cTn>
                                        <p:tgtEl>
                                          <p:spTgt spid="39"/>
                                        </p:tgtEl>
                                      </p:cBhvr>
                                      <p:to x="100000" y="60000"/>
                                    </p:animScale>
                                    <p:animScale>
                                      <p:cBhvr>
                                        <p:cTn id="460" dur="166" decel="50000">
                                          <p:stCondLst>
                                            <p:cond delay="676"/>
                                          </p:stCondLst>
                                        </p:cTn>
                                        <p:tgtEl>
                                          <p:spTgt spid="39"/>
                                        </p:tgtEl>
                                      </p:cBhvr>
                                      <p:to x="100000" y="100000"/>
                                    </p:animScale>
                                    <p:animScale>
                                      <p:cBhvr>
                                        <p:cTn id="461" dur="26">
                                          <p:stCondLst>
                                            <p:cond delay="1312"/>
                                          </p:stCondLst>
                                        </p:cTn>
                                        <p:tgtEl>
                                          <p:spTgt spid="39"/>
                                        </p:tgtEl>
                                      </p:cBhvr>
                                      <p:to x="100000" y="80000"/>
                                    </p:animScale>
                                    <p:animScale>
                                      <p:cBhvr>
                                        <p:cTn id="462" dur="166" decel="50000">
                                          <p:stCondLst>
                                            <p:cond delay="1338"/>
                                          </p:stCondLst>
                                        </p:cTn>
                                        <p:tgtEl>
                                          <p:spTgt spid="39"/>
                                        </p:tgtEl>
                                      </p:cBhvr>
                                      <p:to x="100000" y="100000"/>
                                    </p:animScale>
                                    <p:animScale>
                                      <p:cBhvr>
                                        <p:cTn id="463" dur="26">
                                          <p:stCondLst>
                                            <p:cond delay="1642"/>
                                          </p:stCondLst>
                                        </p:cTn>
                                        <p:tgtEl>
                                          <p:spTgt spid="39"/>
                                        </p:tgtEl>
                                      </p:cBhvr>
                                      <p:to x="100000" y="90000"/>
                                    </p:animScale>
                                    <p:animScale>
                                      <p:cBhvr>
                                        <p:cTn id="464" dur="166" decel="50000">
                                          <p:stCondLst>
                                            <p:cond delay="1668"/>
                                          </p:stCondLst>
                                        </p:cTn>
                                        <p:tgtEl>
                                          <p:spTgt spid="39"/>
                                        </p:tgtEl>
                                      </p:cBhvr>
                                      <p:to x="100000" y="100000"/>
                                    </p:animScale>
                                    <p:animScale>
                                      <p:cBhvr>
                                        <p:cTn id="465" dur="26">
                                          <p:stCondLst>
                                            <p:cond delay="1808"/>
                                          </p:stCondLst>
                                        </p:cTn>
                                        <p:tgtEl>
                                          <p:spTgt spid="39"/>
                                        </p:tgtEl>
                                      </p:cBhvr>
                                      <p:to x="100000" y="95000"/>
                                    </p:animScale>
                                    <p:animScale>
                                      <p:cBhvr>
                                        <p:cTn id="466" dur="166" decel="50000">
                                          <p:stCondLst>
                                            <p:cond delay="1834"/>
                                          </p:stCondLst>
                                        </p:cTn>
                                        <p:tgtEl>
                                          <p:spTgt spid="39"/>
                                        </p:tgtEl>
                                      </p:cBhvr>
                                      <p:to x="100000" y="100000"/>
                                    </p:animScale>
                                  </p:childTnLst>
                                </p:cTn>
                              </p:par>
                            </p:childTnLst>
                          </p:cTn>
                        </p:par>
                      </p:childTnLst>
                    </p:cTn>
                  </p:par>
                  <p:par>
                    <p:cTn id="467" fill="hold">
                      <p:stCondLst>
                        <p:cond delay="indefinite"/>
                      </p:stCondLst>
                      <p:childTnLst>
                        <p:par>
                          <p:cTn id="468" fill="hold">
                            <p:stCondLst>
                              <p:cond delay="0"/>
                            </p:stCondLst>
                            <p:childTnLst>
                              <p:par>
                                <p:cTn id="469" presetID="26" presetClass="entr" presetSubtype="0" fill="hold" grpId="0" nodeType="clickEffect">
                                  <p:stCondLst>
                                    <p:cond delay="0"/>
                                  </p:stCondLst>
                                  <p:childTnLst>
                                    <p:set>
                                      <p:cBhvr>
                                        <p:cTn id="470" dur="1" fill="hold">
                                          <p:stCondLst>
                                            <p:cond delay="0"/>
                                          </p:stCondLst>
                                        </p:cTn>
                                        <p:tgtEl>
                                          <p:spTgt spid="38"/>
                                        </p:tgtEl>
                                        <p:attrNameLst>
                                          <p:attrName>style.visibility</p:attrName>
                                        </p:attrNameLst>
                                      </p:cBhvr>
                                      <p:to>
                                        <p:strVal val="visible"/>
                                      </p:to>
                                    </p:set>
                                    <p:animEffect transition="in" filter="wipe(down)">
                                      <p:cBhvr>
                                        <p:cTn id="471" dur="580">
                                          <p:stCondLst>
                                            <p:cond delay="0"/>
                                          </p:stCondLst>
                                        </p:cTn>
                                        <p:tgtEl>
                                          <p:spTgt spid="38"/>
                                        </p:tgtEl>
                                      </p:cBhvr>
                                    </p:animEffect>
                                    <p:anim calcmode="lin" valueType="num">
                                      <p:cBhvr>
                                        <p:cTn id="472"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77" dur="26">
                                          <p:stCondLst>
                                            <p:cond delay="650"/>
                                          </p:stCondLst>
                                        </p:cTn>
                                        <p:tgtEl>
                                          <p:spTgt spid="38"/>
                                        </p:tgtEl>
                                      </p:cBhvr>
                                      <p:to x="100000" y="60000"/>
                                    </p:animScale>
                                    <p:animScale>
                                      <p:cBhvr>
                                        <p:cTn id="478" dur="166" decel="50000">
                                          <p:stCondLst>
                                            <p:cond delay="676"/>
                                          </p:stCondLst>
                                        </p:cTn>
                                        <p:tgtEl>
                                          <p:spTgt spid="38"/>
                                        </p:tgtEl>
                                      </p:cBhvr>
                                      <p:to x="100000" y="100000"/>
                                    </p:animScale>
                                    <p:animScale>
                                      <p:cBhvr>
                                        <p:cTn id="479" dur="26">
                                          <p:stCondLst>
                                            <p:cond delay="1312"/>
                                          </p:stCondLst>
                                        </p:cTn>
                                        <p:tgtEl>
                                          <p:spTgt spid="38"/>
                                        </p:tgtEl>
                                      </p:cBhvr>
                                      <p:to x="100000" y="80000"/>
                                    </p:animScale>
                                    <p:animScale>
                                      <p:cBhvr>
                                        <p:cTn id="480" dur="166" decel="50000">
                                          <p:stCondLst>
                                            <p:cond delay="1338"/>
                                          </p:stCondLst>
                                        </p:cTn>
                                        <p:tgtEl>
                                          <p:spTgt spid="38"/>
                                        </p:tgtEl>
                                      </p:cBhvr>
                                      <p:to x="100000" y="100000"/>
                                    </p:animScale>
                                    <p:animScale>
                                      <p:cBhvr>
                                        <p:cTn id="481" dur="26">
                                          <p:stCondLst>
                                            <p:cond delay="1642"/>
                                          </p:stCondLst>
                                        </p:cTn>
                                        <p:tgtEl>
                                          <p:spTgt spid="38"/>
                                        </p:tgtEl>
                                      </p:cBhvr>
                                      <p:to x="100000" y="90000"/>
                                    </p:animScale>
                                    <p:animScale>
                                      <p:cBhvr>
                                        <p:cTn id="482" dur="166" decel="50000">
                                          <p:stCondLst>
                                            <p:cond delay="1668"/>
                                          </p:stCondLst>
                                        </p:cTn>
                                        <p:tgtEl>
                                          <p:spTgt spid="38"/>
                                        </p:tgtEl>
                                      </p:cBhvr>
                                      <p:to x="100000" y="100000"/>
                                    </p:animScale>
                                    <p:animScale>
                                      <p:cBhvr>
                                        <p:cTn id="483" dur="26">
                                          <p:stCondLst>
                                            <p:cond delay="1808"/>
                                          </p:stCondLst>
                                        </p:cTn>
                                        <p:tgtEl>
                                          <p:spTgt spid="38"/>
                                        </p:tgtEl>
                                      </p:cBhvr>
                                      <p:to x="100000" y="95000"/>
                                    </p:animScale>
                                    <p:animScale>
                                      <p:cBhvr>
                                        <p:cTn id="484" dur="166" decel="50000">
                                          <p:stCondLst>
                                            <p:cond delay="1834"/>
                                          </p:stCondLst>
                                        </p:cTn>
                                        <p:tgtEl>
                                          <p:spTgt spid="38"/>
                                        </p:tgtEl>
                                      </p:cBhvr>
                                      <p:to x="100000" y="100000"/>
                                    </p:animScale>
                                  </p:childTnLst>
                                </p:cTn>
                              </p:par>
                            </p:childTnLst>
                          </p:cTn>
                        </p:par>
                      </p:childTnLst>
                    </p:cTn>
                  </p:par>
                  <p:par>
                    <p:cTn id="485" fill="hold">
                      <p:stCondLst>
                        <p:cond delay="indefinite"/>
                      </p:stCondLst>
                      <p:childTnLst>
                        <p:par>
                          <p:cTn id="486" fill="hold">
                            <p:stCondLst>
                              <p:cond delay="0"/>
                            </p:stCondLst>
                            <p:childTnLst>
                              <p:par>
                                <p:cTn id="487" presetID="26" presetClass="entr" presetSubtype="0" fill="hold" grpId="0" nodeType="clickEffect">
                                  <p:stCondLst>
                                    <p:cond delay="0"/>
                                  </p:stCondLst>
                                  <p:childTnLst>
                                    <p:set>
                                      <p:cBhvr>
                                        <p:cTn id="488" dur="1" fill="hold">
                                          <p:stCondLst>
                                            <p:cond delay="0"/>
                                          </p:stCondLst>
                                        </p:cTn>
                                        <p:tgtEl>
                                          <p:spTgt spid="6"/>
                                        </p:tgtEl>
                                        <p:attrNameLst>
                                          <p:attrName>style.visibility</p:attrName>
                                        </p:attrNameLst>
                                      </p:cBhvr>
                                      <p:to>
                                        <p:strVal val="visible"/>
                                      </p:to>
                                    </p:set>
                                    <p:animEffect transition="in" filter="wipe(down)">
                                      <p:cBhvr>
                                        <p:cTn id="489" dur="580">
                                          <p:stCondLst>
                                            <p:cond delay="0"/>
                                          </p:stCondLst>
                                        </p:cTn>
                                        <p:tgtEl>
                                          <p:spTgt spid="6"/>
                                        </p:tgtEl>
                                      </p:cBhvr>
                                    </p:animEffect>
                                    <p:anim calcmode="lin" valueType="num">
                                      <p:cBhvr>
                                        <p:cTn id="49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9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9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9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5" dur="26">
                                          <p:stCondLst>
                                            <p:cond delay="650"/>
                                          </p:stCondLst>
                                        </p:cTn>
                                        <p:tgtEl>
                                          <p:spTgt spid="6"/>
                                        </p:tgtEl>
                                      </p:cBhvr>
                                      <p:to x="100000" y="60000"/>
                                    </p:animScale>
                                    <p:animScale>
                                      <p:cBhvr>
                                        <p:cTn id="496" dur="166" decel="50000">
                                          <p:stCondLst>
                                            <p:cond delay="676"/>
                                          </p:stCondLst>
                                        </p:cTn>
                                        <p:tgtEl>
                                          <p:spTgt spid="6"/>
                                        </p:tgtEl>
                                      </p:cBhvr>
                                      <p:to x="100000" y="100000"/>
                                    </p:animScale>
                                    <p:animScale>
                                      <p:cBhvr>
                                        <p:cTn id="497" dur="26">
                                          <p:stCondLst>
                                            <p:cond delay="1312"/>
                                          </p:stCondLst>
                                        </p:cTn>
                                        <p:tgtEl>
                                          <p:spTgt spid="6"/>
                                        </p:tgtEl>
                                      </p:cBhvr>
                                      <p:to x="100000" y="80000"/>
                                    </p:animScale>
                                    <p:animScale>
                                      <p:cBhvr>
                                        <p:cTn id="498" dur="166" decel="50000">
                                          <p:stCondLst>
                                            <p:cond delay="1338"/>
                                          </p:stCondLst>
                                        </p:cTn>
                                        <p:tgtEl>
                                          <p:spTgt spid="6"/>
                                        </p:tgtEl>
                                      </p:cBhvr>
                                      <p:to x="100000" y="100000"/>
                                    </p:animScale>
                                    <p:animScale>
                                      <p:cBhvr>
                                        <p:cTn id="499" dur="26">
                                          <p:stCondLst>
                                            <p:cond delay="1642"/>
                                          </p:stCondLst>
                                        </p:cTn>
                                        <p:tgtEl>
                                          <p:spTgt spid="6"/>
                                        </p:tgtEl>
                                      </p:cBhvr>
                                      <p:to x="100000" y="90000"/>
                                    </p:animScale>
                                    <p:animScale>
                                      <p:cBhvr>
                                        <p:cTn id="500" dur="166" decel="50000">
                                          <p:stCondLst>
                                            <p:cond delay="1668"/>
                                          </p:stCondLst>
                                        </p:cTn>
                                        <p:tgtEl>
                                          <p:spTgt spid="6"/>
                                        </p:tgtEl>
                                      </p:cBhvr>
                                      <p:to x="100000" y="100000"/>
                                    </p:animScale>
                                    <p:animScale>
                                      <p:cBhvr>
                                        <p:cTn id="501" dur="26">
                                          <p:stCondLst>
                                            <p:cond delay="1808"/>
                                          </p:stCondLst>
                                        </p:cTn>
                                        <p:tgtEl>
                                          <p:spTgt spid="6"/>
                                        </p:tgtEl>
                                      </p:cBhvr>
                                      <p:to x="100000" y="95000"/>
                                    </p:animScale>
                                    <p:animScale>
                                      <p:cBhvr>
                                        <p:cTn id="502" dur="166" decel="50000">
                                          <p:stCondLst>
                                            <p:cond delay="1834"/>
                                          </p:stCondLst>
                                        </p:cTn>
                                        <p:tgtEl>
                                          <p:spTgt spid="6"/>
                                        </p:tgtEl>
                                      </p:cBhvr>
                                      <p:to x="100000" y="100000"/>
                                    </p:animScale>
                                  </p:childTnLst>
                                </p:cTn>
                              </p:par>
                              <p:par>
                                <p:cTn id="503" presetID="26" presetClass="entr" presetSubtype="0" fill="hold" grpId="0" nodeType="withEffect">
                                  <p:stCondLst>
                                    <p:cond delay="0"/>
                                  </p:stCondLst>
                                  <p:childTnLst>
                                    <p:set>
                                      <p:cBhvr>
                                        <p:cTn id="504" dur="1" fill="hold">
                                          <p:stCondLst>
                                            <p:cond delay="0"/>
                                          </p:stCondLst>
                                        </p:cTn>
                                        <p:tgtEl>
                                          <p:spTgt spid="44"/>
                                        </p:tgtEl>
                                        <p:attrNameLst>
                                          <p:attrName>style.visibility</p:attrName>
                                        </p:attrNameLst>
                                      </p:cBhvr>
                                      <p:to>
                                        <p:strVal val="visible"/>
                                      </p:to>
                                    </p:set>
                                    <p:animEffect transition="in" filter="wipe(down)">
                                      <p:cBhvr>
                                        <p:cTn id="505" dur="580">
                                          <p:stCondLst>
                                            <p:cond delay="0"/>
                                          </p:stCondLst>
                                        </p:cTn>
                                        <p:tgtEl>
                                          <p:spTgt spid="44"/>
                                        </p:tgtEl>
                                      </p:cBhvr>
                                    </p:animEffect>
                                    <p:anim calcmode="lin" valueType="num">
                                      <p:cBhvr>
                                        <p:cTn id="50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0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0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0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51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511" dur="26">
                                          <p:stCondLst>
                                            <p:cond delay="650"/>
                                          </p:stCondLst>
                                        </p:cTn>
                                        <p:tgtEl>
                                          <p:spTgt spid="44"/>
                                        </p:tgtEl>
                                      </p:cBhvr>
                                      <p:to x="100000" y="60000"/>
                                    </p:animScale>
                                    <p:animScale>
                                      <p:cBhvr>
                                        <p:cTn id="512" dur="166" decel="50000">
                                          <p:stCondLst>
                                            <p:cond delay="676"/>
                                          </p:stCondLst>
                                        </p:cTn>
                                        <p:tgtEl>
                                          <p:spTgt spid="44"/>
                                        </p:tgtEl>
                                      </p:cBhvr>
                                      <p:to x="100000" y="100000"/>
                                    </p:animScale>
                                    <p:animScale>
                                      <p:cBhvr>
                                        <p:cTn id="513" dur="26">
                                          <p:stCondLst>
                                            <p:cond delay="1312"/>
                                          </p:stCondLst>
                                        </p:cTn>
                                        <p:tgtEl>
                                          <p:spTgt spid="44"/>
                                        </p:tgtEl>
                                      </p:cBhvr>
                                      <p:to x="100000" y="80000"/>
                                    </p:animScale>
                                    <p:animScale>
                                      <p:cBhvr>
                                        <p:cTn id="514" dur="166" decel="50000">
                                          <p:stCondLst>
                                            <p:cond delay="1338"/>
                                          </p:stCondLst>
                                        </p:cTn>
                                        <p:tgtEl>
                                          <p:spTgt spid="44"/>
                                        </p:tgtEl>
                                      </p:cBhvr>
                                      <p:to x="100000" y="100000"/>
                                    </p:animScale>
                                    <p:animScale>
                                      <p:cBhvr>
                                        <p:cTn id="515" dur="26">
                                          <p:stCondLst>
                                            <p:cond delay="1642"/>
                                          </p:stCondLst>
                                        </p:cTn>
                                        <p:tgtEl>
                                          <p:spTgt spid="44"/>
                                        </p:tgtEl>
                                      </p:cBhvr>
                                      <p:to x="100000" y="90000"/>
                                    </p:animScale>
                                    <p:animScale>
                                      <p:cBhvr>
                                        <p:cTn id="516" dur="166" decel="50000">
                                          <p:stCondLst>
                                            <p:cond delay="1668"/>
                                          </p:stCondLst>
                                        </p:cTn>
                                        <p:tgtEl>
                                          <p:spTgt spid="44"/>
                                        </p:tgtEl>
                                      </p:cBhvr>
                                      <p:to x="100000" y="100000"/>
                                    </p:animScale>
                                    <p:animScale>
                                      <p:cBhvr>
                                        <p:cTn id="517" dur="26">
                                          <p:stCondLst>
                                            <p:cond delay="1808"/>
                                          </p:stCondLst>
                                        </p:cTn>
                                        <p:tgtEl>
                                          <p:spTgt spid="44"/>
                                        </p:tgtEl>
                                      </p:cBhvr>
                                      <p:to x="100000" y="95000"/>
                                    </p:animScale>
                                    <p:animScale>
                                      <p:cBhvr>
                                        <p:cTn id="518" dur="166" decel="50000">
                                          <p:stCondLst>
                                            <p:cond delay="1834"/>
                                          </p:stCondLst>
                                        </p:cTn>
                                        <p:tgtEl>
                                          <p:spTgt spid="44"/>
                                        </p:tgtEl>
                                      </p:cBhvr>
                                      <p:to x="100000" y="100000"/>
                                    </p:animScale>
                                  </p:childTnLst>
                                </p:cTn>
                              </p:par>
                              <p:par>
                                <p:cTn id="519" presetID="26" presetClass="entr" presetSubtype="0" fill="hold" grpId="0" nodeType="withEffect">
                                  <p:stCondLst>
                                    <p:cond delay="0"/>
                                  </p:stCondLst>
                                  <p:childTnLst>
                                    <p:set>
                                      <p:cBhvr>
                                        <p:cTn id="520" dur="1" fill="hold">
                                          <p:stCondLst>
                                            <p:cond delay="0"/>
                                          </p:stCondLst>
                                        </p:cTn>
                                        <p:tgtEl>
                                          <p:spTgt spid="46"/>
                                        </p:tgtEl>
                                        <p:attrNameLst>
                                          <p:attrName>style.visibility</p:attrName>
                                        </p:attrNameLst>
                                      </p:cBhvr>
                                      <p:to>
                                        <p:strVal val="visible"/>
                                      </p:to>
                                    </p:set>
                                    <p:animEffect transition="in" filter="wipe(down)">
                                      <p:cBhvr>
                                        <p:cTn id="521" dur="580">
                                          <p:stCondLst>
                                            <p:cond delay="0"/>
                                          </p:stCondLst>
                                        </p:cTn>
                                        <p:tgtEl>
                                          <p:spTgt spid="46"/>
                                        </p:tgtEl>
                                      </p:cBhvr>
                                    </p:animEffect>
                                    <p:anim calcmode="lin" valueType="num">
                                      <p:cBhvr>
                                        <p:cTn id="52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2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2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2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2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27" dur="26">
                                          <p:stCondLst>
                                            <p:cond delay="650"/>
                                          </p:stCondLst>
                                        </p:cTn>
                                        <p:tgtEl>
                                          <p:spTgt spid="46"/>
                                        </p:tgtEl>
                                      </p:cBhvr>
                                      <p:to x="100000" y="60000"/>
                                    </p:animScale>
                                    <p:animScale>
                                      <p:cBhvr>
                                        <p:cTn id="528" dur="166" decel="50000">
                                          <p:stCondLst>
                                            <p:cond delay="676"/>
                                          </p:stCondLst>
                                        </p:cTn>
                                        <p:tgtEl>
                                          <p:spTgt spid="46"/>
                                        </p:tgtEl>
                                      </p:cBhvr>
                                      <p:to x="100000" y="100000"/>
                                    </p:animScale>
                                    <p:animScale>
                                      <p:cBhvr>
                                        <p:cTn id="529" dur="26">
                                          <p:stCondLst>
                                            <p:cond delay="1312"/>
                                          </p:stCondLst>
                                        </p:cTn>
                                        <p:tgtEl>
                                          <p:spTgt spid="46"/>
                                        </p:tgtEl>
                                      </p:cBhvr>
                                      <p:to x="100000" y="80000"/>
                                    </p:animScale>
                                    <p:animScale>
                                      <p:cBhvr>
                                        <p:cTn id="530" dur="166" decel="50000">
                                          <p:stCondLst>
                                            <p:cond delay="1338"/>
                                          </p:stCondLst>
                                        </p:cTn>
                                        <p:tgtEl>
                                          <p:spTgt spid="46"/>
                                        </p:tgtEl>
                                      </p:cBhvr>
                                      <p:to x="100000" y="100000"/>
                                    </p:animScale>
                                    <p:animScale>
                                      <p:cBhvr>
                                        <p:cTn id="531" dur="26">
                                          <p:stCondLst>
                                            <p:cond delay="1642"/>
                                          </p:stCondLst>
                                        </p:cTn>
                                        <p:tgtEl>
                                          <p:spTgt spid="46"/>
                                        </p:tgtEl>
                                      </p:cBhvr>
                                      <p:to x="100000" y="90000"/>
                                    </p:animScale>
                                    <p:animScale>
                                      <p:cBhvr>
                                        <p:cTn id="532" dur="166" decel="50000">
                                          <p:stCondLst>
                                            <p:cond delay="1668"/>
                                          </p:stCondLst>
                                        </p:cTn>
                                        <p:tgtEl>
                                          <p:spTgt spid="46"/>
                                        </p:tgtEl>
                                      </p:cBhvr>
                                      <p:to x="100000" y="100000"/>
                                    </p:animScale>
                                    <p:animScale>
                                      <p:cBhvr>
                                        <p:cTn id="533" dur="26">
                                          <p:stCondLst>
                                            <p:cond delay="1808"/>
                                          </p:stCondLst>
                                        </p:cTn>
                                        <p:tgtEl>
                                          <p:spTgt spid="46"/>
                                        </p:tgtEl>
                                      </p:cBhvr>
                                      <p:to x="100000" y="95000"/>
                                    </p:animScale>
                                    <p:animScale>
                                      <p:cBhvr>
                                        <p:cTn id="534" dur="166" decel="50000">
                                          <p:stCondLst>
                                            <p:cond delay="1834"/>
                                          </p:stCondLst>
                                        </p:cTn>
                                        <p:tgtEl>
                                          <p:spTgt spid="46"/>
                                        </p:tgtEl>
                                      </p:cBhvr>
                                      <p:to x="100000" y="100000"/>
                                    </p:animScale>
                                  </p:childTnLst>
                                </p:cTn>
                              </p:par>
                              <p:par>
                                <p:cTn id="535" presetID="26" presetClass="entr" presetSubtype="0" fill="hold" grpId="0" nodeType="withEffect">
                                  <p:stCondLst>
                                    <p:cond delay="0"/>
                                  </p:stCondLst>
                                  <p:childTnLst>
                                    <p:set>
                                      <p:cBhvr>
                                        <p:cTn id="536" dur="1" fill="hold">
                                          <p:stCondLst>
                                            <p:cond delay="0"/>
                                          </p:stCondLst>
                                        </p:cTn>
                                        <p:tgtEl>
                                          <p:spTgt spid="11"/>
                                        </p:tgtEl>
                                        <p:attrNameLst>
                                          <p:attrName>style.visibility</p:attrName>
                                        </p:attrNameLst>
                                      </p:cBhvr>
                                      <p:to>
                                        <p:strVal val="visible"/>
                                      </p:to>
                                    </p:set>
                                    <p:animEffect transition="in" filter="wipe(down)">
                                      <p:cBhvr>
                                        <p:cTn id="537" dur="580">
                                          <p:stCondLst>
                                            <p:cond delay="0"/>
                                          </p:stCondLst>
                                        </p:cTn>
                                        <p:tgtEl>
                                          <p:spTgt spid="11"/>
                                        </p:tgtEl>
                                      </p:cBhvr>
                                    </p:animEffect>
                                    <p:anim calcmode="lin" valueType="num">
                                      <p:cBhvr>
                                        <p:cTn id="5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43" dur="26">
                                          <p:stCondLst>
                                            <p:cond delay="650"/>
                                          </p:stCondLst>
                                        </p:cTn>
                                        <p:tgtEl>
                                          <p:spTgt spid="11"/>
                                        </p:tgtEl>
                                      </p:cBhvr>
                                      <p:to x="100000" y="60000"/>
                                    </p:animScale>
                                    <p:animScale>
                                      <p:cBhvr>
                                        <p:cTn id="544" dur="166" decel="50000">
                                          <p:stCondLst>
                                            <p:cond delay="676"/>
                                          </p:stCondLst>
                                        </p:cTn>
                                        <p:tgtEl>
                                          <p:spTgt spid="11"/>
                                        </p:tgtEl>
                                      </p:cBhvr>
                                      <p:to x="100000" y="100000"/>
                                    </p:animScale>
                                    <p:animScale>
                                      <p:cBhvr>
                                        <p:cTn id="545" dur="26">
                                          <p:stCondLst>
                                            <p:cond delay="1312"/>
                                          </p:stCondLst>
                                        </p:cTn>
                                        <p:tgtEl>
                                          <p:spTgt spid="11"/>
                                        </p:tgtEl>
                                      </p:cBhvr>
                                      <p:to x="100000" y="80000"/>
                                    </p:animScale>
                                    <p:animScale>
                                      <p:cBhvr>
                                        <p:cTn id="546" dur="166" decel="50000">
                                          <p:stCondLst>
                                            <p:cond delay="1338"/>
                                          </p:stCondLst>
                                        </p:cTn>
                                        <p:tgtEl>
                                          <p:spTgt spid="11"/>
                                        </p:tgtEl>
                                      </p:cBhvr>
                                      <p:to x="100000" y="100000"/>
                                    </p:animScale>
                                    <p:animScale>
                                      <p:cBhvr>
                                        <p:cTn id="547" dur="26">
                                          <p:stCondLst>
                                            <p:cond delay="1642"/>
                                          </p:stCondLst>
                                        </p:cTn>
                                        <p:tgtEl>
                                          <p:spTgt spid="11"/>
                                        </p:tgtEl>
                                      </p:cBhvr>
                                      <p:to x="100000" y="90000"/>
                                    </p:animScale>
                                    <p:animScale>
                                      <p:cBhvr>
                                        <p:cTn id="548" dur="166" decel="50000">
                                          <p:stCondLst>
                                            <p:cond delay="1668"/>
                                          </p:stCondLst>
                                        </p:cTn>
                                        <p:tgtEl>
                                          <p:spTgt spid="11"/>
                                        </p:tgtEl>
                                      </p:cBhvr>
                                      <p:to x="100000" y="100000"/>
                                    </p:animScale>
                                    <p:animScale>
                                      <p:cBhvr>
                                        <p:cTn id="549" dur="26">
                                          <p:stCondLst>
                                            <p:cond delay="1808"/>
                                          </p:stCondLst>
                                        </p:cTn>
                                        <p:tgtEl>
                                          <p:spTgt spid="11"/>
                                        </p:tgtEl>
                                      </p:cBhvr>
                                      <p:to x="100000" y="95000"/>
                                    </p:animScale>
                                    <p:animScale>
                                      <p:cBhvr>
                                        <p:cTn id="550" dur="166" decel="50000">
                                          <p:stCondLst>
                                            <p:cond delay="1834"/>
                                          </p:stCondLst>
                                        </p:cTn>
                                        <p:tgtEl>
                                          <p:spTgt spid="11"/>
                                        </p:tgtEl>
                                      </p:cBhvr>
                                      <p:to x="100000" y="100000"/>
                                    </p:animScale>
                                  </p:childTnLst>
                                </p:cTn>
                              </p:par>
                              <p:par>
                                <p:cTn id="551" presetID="26" presetClass="entr" presetSubtype="0" fill="hold" grpId="0" nodeType="withEffect">
                                  <p:stCondLst>
                                    <p:cond delay="0"/>
                                  </p:stCondLst>
                                  <p:childTnLst>
                                    <p:set>
                                      <p:cBhvr>
                                        <p:cTn id="552" dur="1" fill="hold">
                                          <p:stCondLst>
                                            <p:cond delay="0"/>
                                          </p:stCondLst>
                                        </p:cTn>
                                        <p:tgtEl>
                                          <p:spTgt spid="32"/>
                                        </p:tgtEl>
                                        <p:attrNameLst>
                                          <p:attrName>style.visibility</p:attrName>
                                        </p:attrNameLst>
                                      </p:cBhvr>
                                      <p:to>
                                        <p:strVal val="visible"/>
                                      </p:to>
                                    </p:set>
                                    <p:animEffect transition="in" filter="wipe(down)">
                                      <p:cBhvr>
                                        <p:cTn id="553" dur="580">
                                          <p:stCondLst>
                                            <p:cond delay="0"/>
                                          </p:stCondLst>
                                        </p:cTn>
                                        <p:tgtEl>
                                          <p:spTgt spid="32"/>
                                        </p:tgtEl>
                                      </p:cBhvr>
                                    </p:animEffect>
                                    <p:anim calcmode="lin" valueType="num">
                                      <p:cBhvr>
                                        <p:cTn id="55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5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5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59" dur="26">
                                          <p:stCondLst>
                                            <p:cond delay="650"/>
                                          </p:stCondLst>
                                        </p:cTn>
                                        <p:tgtEl>
                                          <p:spTgt spid="32"/>
                                        </p:tgtEl>
                                      </p:cBhvr>
                                      <p:to x="100000" y="60000"/>
                                    </p:animScale>
                                    <p:animScale>
                                      <p:cBhvr>
                                        <p:cTn id="560" dur="166" decel="50000">
                                          <p:stCondLst>
                                            <p:cond delay="676"/>
                                          </p:stCondLst>
                                        </p:cTn>
                                        <p:tgtEl>
                                          <p:spTgt spid="32"/>
                                        </p:tgtEl>
                                      </p:cBhvr>
                                      <p:to x="100000" y="100000"/>
                                    </p:animScale>
                                    <p:animScale>
                                      <p:cBhvr>
                                        <p:cTn id="561" dur="26">
                                          <p:stCondLst>
                                            <p:cond delay="1312"/>
                                          </p:stCondLst>
                                        </p:cTn>
                                        <p:tgtEl>
                                          <p:spTgt spid="32"/>
                                        </p:tgtEl>
                                      </p:cBhvr>
                                      <p:to x="100000" y="80000"/>
                                    </p:animScale>
                                    <p:animScale>
                                      <p:cBhvr>
                                        <p:cTn id="562" dur="166" decel="50000">
                                          <p:stCondLst>
                                            <p:cond delay="1338"/>
                                          </p:stCondLst>
                                        </p:cTn>
                                        <p:tgtEl>
                                          <p:spTgt spid="32"/>
                                        </p:tgtEl>
                                      </p:cBhvr>
                                      <p:to x="100000" y="100000"/>
                                    </p:animScale>
                                    <p:animScale>
                                      <p:cBhvr>
                                        <p:cTn id="563" dur="26">
                                          <p:stCondLst>
                                            <p:cond delay="1642"/>
                                          </p:stCondLst>
                                        </p:cTn>
                                        <p:tgtEl>
                                          <p:spTgt spid="32"/>
                                        </p:tgtEl>
                                      </p:cBhvr>
                                      <p:to x="100000" y="90000"/>
                                    </p:animScale>
                                    <p:animScale>
                                      <p:cBhvr>
                                        <p:cTn id="564" dur="166" decel="50000">
                                          <p:stCondLst>
                                            <p:cond delay="1668"/>
                                          </p:stCondLst>
                                        </p:cTn>
                                        <p:tgtEl>
                                          <p:spTgt spid="32"/>
                                        </p:tgtEl>
                                      </p:cBhvr>
                                      <p:to x="100000" y="100000"/>
                                    </p:animScale>
                                    <p:animScale>
                                      <p:cBhvr>
                                        <p:cTn id="565" dur="26">
                                          <p:stCondLst>
                                            <p:cond delay="1808"/>
                                          </p:stCondLst>
                                        </p:cTn>
                                        <p:tgtEl>
                                          <p:spTgt spid="32"/>
                                        </p:tgtEl>
                                      </p:cBhvr>
                                      <p:to x="100000" y="95000"/>
                                    </p:animScale>
                                    <p:animScale>
                                      <p:cBhvr>
                                        <p:cTn id="566" dur="166" decel="50000">
                                          <p:stCondLst>
                                            <p:cond delay="1834"/>
                                          </p:stCondLst>
                                        </p:cTn>
                                        <p:tgtEl>
                                          <p:spTgt spid="32"/>
                                        </p:tgtEl>
                                      </p:cBhvr>
                                      <p:to x="100000" y="100000"/>
                                    </p:animScale>
                                  </p:childTnLst>
                                </p:cTn>
                              </p:par>
                            </p:childTnLst>
                          </p:cTn>
                        </p:par>
                      </p:childTnLst>
                    </p:cTn>
                  </p:par>
                  <p:par>
                    <p:cTn id="567" fill="hold">
                      <p:stCondLst>
                        <p:cond delay="indefinite"/>
                      </p:stCondLst>
                      <p:childTnLst>
                        <p:par>
                          <p:cTn id="568" fill="hold">
                            <p:stCondLst>
                              <p:cond delay="0"/>
                            </p:stCondLst>
                            <p:childTnLst>
                              <p:par>
                                <p:cTn id="569" presetID="31" presetClass="entr" presetSubtype="0" fill="hold" grpId="0" nodeType="clickEffect">
                                  <p:stCondLst>
                                    <p:cond delay="0"/>
                                  </p:stCondLst>
                                  <p:childTnLst>
                                    <p:set>
                                      <p:cBhvr>
                                        <p:cTn id="570" dur="1" fill="hold">
                                          <p:stCondLst>
                                            <p:cond delay="0"/>
                                          </p:stCondLst>
                                        </p:cTn>
                                        <p:tgtEl>
                                          <p:spTgt spid="7"/>
                                        </p:tgtEl>
                                        <p:attrNameLst>
                                          <p:attrName>style.visibility</p:attrName>
                                        </p:attrNameLst>
                                      </p:cBhvr>
                                      <p:to>
                                        <p:strVal val="visible"/>
                                      </p:to>
                                    </p:set>
                                    <p:anim calcmode="lin" valueType="num">
                                      <p:cBhvr>
                                        <p:cTn id="571" dur="1000" fill="hold"/>
                                        <p:tgtEl>
                                          <p:spTgt spid="7"/>
                                        </p:tgtEl>
                                        <p:attrNameLst>
                                          <p:attrName>ppt_w</p:attrName>
                                        </p:attrNameLst>
                                      </p:cBhvr>
                                      <p:tavLst>
                                        <p:tav tm="0">
                                          <p:val>
                                            <p:fltVal val="0"/>
                                          </p:val>
                                        </p:tav>
                                        <p:tav tm="100000">
                                          <p:val>
                                            <p:strVal val="#ppt_w"/>
                                          </p:val>
                                        </p:tav>
                                      </p:tavLst>
                                    </p:anim>
                                    <p:anim calcmode="lin" valueType="num">
                                      <p:cBhvr>
                                        <p:cTn id="572" dur="1000" fill="hold"/>
                                        <p:tgtEl>
                                          <p:spTgt spid="7"/>
                                        </p:tgtEl>
                                        <p:attrNameLst>
                                          <p:attrName>ppt_h</p:attrName>
                                        </p:attrNameLst>
                                      </p:cBhvr>
                                      <p:tavLst>
                                        <p:tav tm="0">
                                          <p:val>
                                            <p:fltVal val="0"/>
                                          </p:val>
                                        </p:tav>
                                        <p:tav tm="100000">
                                          <p:val>
                                            <p:strVal val="#ppt_h"/>
                                          </p:val>
                                        </p:tav>
                                      </p:tavLst>
                                    </p:anim>
                                    <p:anim calcmode="lin" valueType="num">
                                      <p:cBhvr>
                                        <p:cTn id="573" dur="1000" fill="hold"/>
                                        <p:tgtEl>
                                          <p:spTgt spid="7"/>
                                        </p:tgtEl>
                                        <p:attrNameLst>
                                          <p:attrName>style.rotation</p:attrName>
                                        </p:attrNameLst>
                                      </p:cBhvr>
                                      <p:tavLst>
                                        <p:tav tm="0">
                                          <p:val>
                                            <p:fltVal val="90"/>
                                          </p:val>
                                        </p:tav>
                                        <p:tav tm="100000">
                                          <p:val>
                                            <p:fltVal val="0"/>
                                          </p:val>
                                        </p:tav>
                                      </p:tavLst>
                                    </p:anim>
                                    <p:animEffect transition="in" filter="fade">
                                      <p:cBhvr>
                                        <p:cTn id="57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24" grpId="0"/>
      <p:bldP spid="25" grpId="0"/>
      <p:bldP spid="28" grpId="0"/>
      <p:bldP spid="29" grpId="0"/>
      <p:bldP spid="32" grpId="0"/>
      <p:bldP spid="35" grpId="0"/>
      <p:bldP spid="36" grpId="0"/>
      <p:bldP spid="38" grpId="0" animBg="1"/>
      <p:bldP spid="39" grpId="0"/>
      <p:bldP spid="40" grpId="0"/>
      <p:bldP spid="41" grpId="0"/>
      <p:bldP spid="42" grpId="0"/>
      <p:bldP spid="43" grpId="0"/>
      <p:bldP spid="44" grpId="0"/>
      <p:bldP spid="8" grpId="0"/>
      <p:bldP spid="11" grpId="0"/>
      <p:bldP spid="26" grpId="0"/>
      <p:bldP spid="27" grpId="0"/>
      <p:bldP spid="30" grpId="0"/>
      <p:bldP spid="37" grpId="0" animBg="1"/>
      <p:bldP spid="45" grpId="0" animBg="1"/>
      <p:bldP spid="46" grpId="0" animBg="1"/>
      <p:bldP spid="47" grpId="0" animBg="1"/>
      <p:bldP spid="4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1008736" y="306187"/>
            <a:ext cx="1017458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 et </a:t>
            </a:r>
            <a:r>
              <a:rPr lang="en-US" sz="3000" b="1" dirty="0">
                <a:solidFill>
                  <a:schemeClr val="tx2"/>
                </a:solidFill>
                <a:latin typeface="Poppins" pitchFamily="2" charset="77"/>
                <a:cs typeface="Poppins" pitchFamily="2" charset="77"/>
              </a:rPr>
              <a:t>marge de progression </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469209" y="787594"/>
            <a:ext cx="3253584"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Principales</a:t>
            </a:r>
            <a:r>
              <a:rPr lang="en-US" sz="1200" spc="151" dirty="0">
                <a:solidFill>
                  <a:schemeClr val="bg1">
                    <a:lumMod val="65000"/>
                  </a:schemeClr>
                </a:solidFill>
                <a:latin typeface="Poppins Light" pitchFamily="2" charset="77"/>
                <a:cs typeface="Poppins Light" pitchFamily="2" charset="77"/>
              </a:rPr>
              <a:t> étapes du </a:t>
            </a:r>
            <a:r>
              <a:rPr lang="en-US" sz="1200" spc="151" dirty="0" err="1">
                <a:solidFill>
                  <a:schemeClr val="bg1">
                    <a:lumMod val="65000"/>
                  </a:schemeClr>
                </a:solidFill>
                <a:latin typeface="Poppins Light" pitchFamily="2" charset="77"/>
                <a:cs typeface="Poppins Light" pitchFamily="2" charset="77"/>
              </a:rPr>
              <a:t>processus</a:t>
            </a:r>
            <a:endParaRPr lang="en-US" sz="1200" spc="151" dirty="0">
              <a:solidFill>
                <a:schemeClr val="bg1">
                  <a:lumMod val="65000"/>
                </a:schemeClr>
              </a:solidFill>
              <a:latin typeface="Poppins Light" pitchFamily="2" charset="77"/>
              <a:cs typeface="Poppins Light" pitchFamily="2" charset="77"/>
            </a:endParaRPr>
          </a:p>
        </p:txBody>
      </p:sp>
      <p:sp>
        <p:nvSpPr>
          <p:cNvPr id="2" name="Freeform 16">
            <a:extLst>
              <a:ext uri="{FF2B5EF4-FFF2-40B4-BE49-F238E27FC236}">
                <a16:creationId xmlns:a16="http://schemas.microsoft.com/office/drawing/2014/main" id="{780B5731-3243-064A-8224-C5088B0A05CA}"/>
              </a:ext>
            </a:extLst>
          </p:cNvPr>
          <p:cNvSpPr>
            <a:spLocks noChangeArrowheads="1"/>
          </p:cNvSpPr>
          <p:nvPr/>
        </p:nvSpPr>
        <p:spPr bwMode="auto">
          <a:xfrm>
            <a:off x="3003086" y="1738052"/>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Freeform 17">
            <a:hlinkClick r:id="rId2"/>
            <a:extLst>
              <a:ext uri="{FF2B5EF4-FFF2-40B4-BE49-F238E27FC236}">
                <a16:creationId xmlns:a16="http://schemas.microsoft.com/office/drawing/2014/main" id="{85D03256-B6FC-D44F-A3B7-DDA11B06E746}"/>
              </a:ext>
            </a:extLst>
          </p:cNvPr>
          <p:cNvSpPr>
            <a:spLocks noChangeArrowheads="1"/>
          </p:cNvSpPr>
          <p:nvPr/>
        </p:nvSpPr>
        <p:spPr bwMode="auto">
          <a:xfrm>
            <a:off x="3003087" y="1745612"/>
            <a:ext cx="4885885" cy="273327"/>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4" name="Freeform 19">
            <a:extLst>
              <a:ext uri="{FF2B5EF4-FFF2-40B4-BE49-F238E27FC236}">
                <a16:creationId xmlns:a16="http://schemas.microsoft.com/office/drawing/2014/main" id="{14D559FB-0EF8-C947-AAFC-A8F5B75EBF84}"/>
              </a:ext>
            </a:extLst>
          </p:cNvPr>
          <p:cNvSpPr>
            <a:spLocks noChangeArrowheads="1"/>
          </p:cNvSpPr>
          <p:nvPr/>
        </p:nvSpPr>
        <p:spPr bwMode="auto">
          <a:xfrm>
            <a:off x="3024790" y="2647558"/>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6" name="Freeform 25">
            <a:extLst>
              <a:ext uri="{FF2B5EF4-FFF2-40B4-BE49-F238E27FC236}">
                <a16:creationId xmlns:a16="http://schemas.microsoft.com/office/drawing/2014/main" id="{48220888-C27B-E444-AEB7-020D08E19BAF}"/>
              </a:ext>
            </a:extLst>
          </p:cNvPr>
          <p:cNvSpPr>
            <a:spLocks noChangeArrowheads="1"/>
          </p:cNvSpPr>
          <p:nvPr/>
        </p:nvSpPr>
        <p:spPr bwMode="auto">
          <a:xfrm>
            <a:off x="3003087" y="363511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Freeform 29">
            <a:extLst>
              <a:ext uri="{FF2B5EF4-FFF2-40B4-BE49-F238E27FC236}">
                <a16:creationId xmlns:a16="http://schemas.microsoft.com/office/drawing/2014/main" id="{5AF3205A-F070-B444-9CF8-8F2FA4A3B062}"/>
              </a:ext>
            </a:extLst>
          </p:cNvPr>
          <p:cNvSpPr>
            <a:spLocks noChangeArrowheads="1"/>
          </p:cNvSpPr>
          <p:nvPr/>
        </p:nvSpPr>
        <p:spPr bwMode="auto">
          <a:xfrm>
            <a:off x="3003087" y="4692893"/>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9" name="TextBox 18">
            <a:extLst>
              <a:ext uri="{FF2B5EF4-FFF2-40B4-BE49-F238E27FC236}">
                <a16:creationId xmlns:a16="http://schemas.microsoft.com/office/drawing/2014/main" id="{9DBDB55A-CA2F-C445-916E-1B15DB6EC7DA}"/>
              </a:ext>
            </a:extLst>
          </p:cNvPr>
          <p:cNvSpPr txBox="1"/>
          <p:nvPr/>
        </p:nvSpPr>
        <p:spPr>
          <a:xfrm>
            <a:off x="2217389" y="1657063"/>
            <a:ext cx="500458" cy="460800"/>
          </a:xfrm>
          <a:prstGeom prst="rect">
            <a:avLst/>
          </a:prstGeom>
          <a:noFill/>
        </p:spPr>
        <p:txBody>
          <a:bodyPr wrap="none" rtlCol="0" anchor="ctr">
            <a:spAutoFit/>
          </a:bodyPr>
          <a:lstStyle/>
          <a:p>
            <a:pPr algn="r"/>
            <a:r>
              <a:rPr lang="en-US" sz="2400" b="1" dirty="0">
                <a:solidFill>
                  <a:schemeClr val="tx2"/>
                </a:solidFill>
                <a:latin typeface="Poppins" pitchFamily="2" charset="77"/>
                <a:cs typeface="Poppins" pitchFamily="2" charset="77"/>
              </a:rPr>
              <a:t>01</a:t>
            </a:r>
          </a:p>
        </p:txBody>
      </p:sp>
      <p:sp>
        <p:nvSpPr>
          <p:cNvPr id="20" name="TextBox 19">
            <a:extLst>
              <a:ext uri="{FF2B5EF4-FFF2-40B4-BE49-F238E27FC236}">
                <a16:creationId xmlns:a16="http://schemas.microsoft.com/office/drawing/2014/main" id="{D7D9C60F-5AB7-334B-98E5-E4510EF0D59B}"/>
              </a:ext>
            </a:extLst>
          </p:cNvPr>
          <p:cNvSpPr txBox="1"/>
          <p:nvPr/>
        </p:nvSpPr>
        <p:spPr>
          <a:xfrm>
            <a:off x="2186933" y="2582058"/>
            <a:ext cx="561371"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21" name="TextBox 20">
            <a:extLst>
              <a:ext uri="{FF2B5EF4-FFF2-40B4-BE49-F238E27FC236}">
                <a16:creationId xmlns:a16="http://schemas.microsoft.com/office/drawing/2014/main" id="{5B015FC0-DB73-F448-98A5-17BA27A28042}"/>
              </a:ext>
            </a:extLst>
          </p:cNvPr>
          <p:cNvSpPr txBox="1"/>
          <p:nvPr/>
        </p:nvSpPr>
        <p:spPr>
          <a:xfrm>
            <a:off x="2182124" y="3517950"/>
            <a:ext cx="570989"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22" name="TextBox 21">
            <a:extLst>
              <a:ext uri="{FF2B5EF4-FFF2-40B4-BE49-F238E27FC236}">
                <a16:creationId xmlns:a16="http://schemas.microsoft.com/office/drawing/2014/main" id="{471F74F1-1B97-B84E-AD00-F08BB0D71D96}"/>
              </a:ext>
            </a:extLst>
          </p:cNvPr>
          <p:cNvSpPr txBox="1"/>
          <p:nvPr/>
        </p:nvSpPr>
        <p:spPr>
          <a:xfrm>
            <a:off x="2170902" y="4598725"/>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23" name="TextBox 22">
            <a:extLst>
              <a:ext uri="{FF2B5EF4-FFF2-40B4-BE49-F238E27FC236}">
                <a16:creationId xmlns:a16="http://schemas.microsoft.com/office/drawing/2014/main" id="{6ADB7AF4-66E5-4D48-AA78-5D6C8B612AA6}"/>
              </a:ext>
            </a:extLst>
          </p:cNvPr>
          <p:cNvSpPr txBox="1"/>
          <p:nvPr/>
        </p:nvSpPr>
        <p:spPr>
          <a:xfrm>
            <a:off x="3003087" y="1341592"/>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24" name="TextBox 23">
            <a:extLst>
              <a:ext uri="{FF2B5EF4-FFF2-40B4-BE49-F238E27FC236}">
                <a16:creationId xmlns:a16="http://schemas.microsoft.com/office/drawing/2014/main" id="{CDB3F765-237A-A94A-8B6E-F94035A40564}"/>
              </a:ext>
            </a:extLst>
          </p:cNvPr>
          <p:cNvSpPr txBox="1"/>
          <p:nvPr/>
        </p:nvSpPr>
        <p:spPr>
          <a:xfrm>
            <a:off x="3003087" y="2266587"/>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5" name="TextBox 24">
            <a:extLst>
              <a:ext uri="{FF2B5EF4-FFF2-40B4-BE49-F238E27FC236}">
                <a16:creationId xmlns:a16="http://schemas.microsoft.com/office/drawing/2014/main" id="{3C6BAEEE-FAE8-714D-92C3-41019AFB7F4F}"/>
              </a:ext>
            </a:extLst>
          </p:cNvPr>
          <p:cNvSpPr txBox="1"/>
          <p:nvPr/>
        </p:nvSpPr>
        <p:spPr>
          <a:xfrm>
            <a:off x="3003087" y="3202479"/>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26" name="TextBox 25">
            <a:extLst>
              <a:ext uri="{FF2B5EF4-FFF2-40B4-BE49-F238E27FC236}">
                <a16:creationId xmlns:a16="http://schemas.microsoft.com/office/drawing/2014/main" id="{EED3D7CE-055D-3442-B076-77F9B6DEDA3A}"/>
              </a:ext>
            </a:extLst>
          </p:cNvPr>
          <p:cNvSpPr txBox="1"/>
          <p:nvPr/>
        </p:nvSpPr>
        <p:spPr>
          <a:xfrm>
            <a:off x="3003087" y="4283254"/>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30" name="TextBox 29">
            <a:extLst>
              <a:ext uri="{FF2B5EF4-FFF2-40B4-BE49-F238E27FC236}">
                <a16:creationId xmlns:a16="http://schemas.microsoft.com/office/drawing/2014/main" id="{9305DB9A-EFC9-FA41-86DE-F946BDC41CB6}"/>
              </a:ext>
            </a:extLst>
          </p:cNvPr>
          <p:cNvSpPr txBox="1"/>
          <p:nvPr/>
        </p:nvSpPr>
        <p:spPr>
          <a:xfrm>
            <a:off x="8656415" y="4391515"/>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TextBox 29">
            <a:extLst>
              <a:ext uri="{FF2B5EF4-FFF2-40B4-BE49-F238E27FC236}">
                <a16:creationId xmlns:a16="http://schemas.microsoft.com/office/drawing/2014/main" id="{35480DBD-EBF4-8063-EF5E-2832D859547E}"/>
              </a:ext>
            </a:extLst>
          </p:cNvPr>
          <p:cNvSpPr txBox="1"/>
          <p:nvPr/>
        </p:nvSpPr>
        <p:spPr>
          <a:xfrm>
            <a:off x="8656415" y="1352358"/>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4" name="TextBox 29">
            <a:extLst>
              <a:ext uri="{FF2B5EF4-FFF2-40B4-BE49-F238E27FC236}">
                <a16:creationId xmlns:a16="http://schemas.microsoft.com/office/drawing/2014/main" id="{BCCC2DEC-2418-8F25-A168-5E8A611989EB}"/>
              </a:ext>
            </a:extLst>
          </p:cNvPr>
          <p:cNvSpPr txBox="1"/>
          <p:nvPr/>
        </p:nvSpPr>
        <p:spPr>
          <a:xfrm>
            <a:off x="8663743" y="2266888"/>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5" name="TextBox 29">
            <a:extLst>
              <a:ext uri="{FF2B5EF4-FFF2-40B4-BE49-F238E27FC236}">
                <a16:creationId xmlns:a16="http://schemas.microsoft.com/office/drawing/2014/main" id="{017124D6-BE85-840D-FEC6-E22607F19B5C}"/>
              </a:ext>
            </a:extLst>
          </p:cNvPr>
          <p:cNvSpPr txBox="1"/>
          <p:nvPr/>
        </p:nvSpPr>
        <p:spPr>
          <a:xfrm>
            <a:off x="8675289" y="327356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6" name="Freeform 17">
            <a:hlinkClick r:id="rId3"/>
            <a:extLst>
              <a:ext uri="{FF2B5EF4-FFF2-40B4-BE49-F238E27FC236}">
                <a16:creationId xmlns:a16="http://schemas.microsoft.com/office/drawing/2014/main" id="{661D9C6A-6584-FF53-014B-7D2BACD666C6}"/>
              </a:ext>
            </a:extLst>
          </p:cNvPr>
          <p:cNvSpPr>
            <a:spLocks noChangeArrowheads="1"/>
          </p:cNvSpPr>
          <p:nvPr/>
        </p:nvSpPr>
        <p:spPr bwMode="auto">
          <a:xfrm>
            <a:off x="3003087" y="3643618"/>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dirty="0">
                <a:solidFill>
                  <a:schemeClr val="accent6">
                    <a:lumMod val="75000"/>
                  </a:schemeClr>
                </a:solidFill>
              </a:rPr>
              <a:t>10 %</a:t>
            </a:r>
          </a:p>
        </p:txBody>
      </p:sp>
      <p:sp>
        <p:nvSpPr>
          <p:cNvPr id="5" name="Freeform 29">
            <a:extLst>
              <a:ext uri="{FF2B5EF4-FFF2-40B4-BE49-F238E27FC236}">
                <a16:creationId xmlns:a16="http://schemas.microsoft.com/office/drawing/2014/main" id="{EB568675-CBBB-ECA8-47D9-900ACDCC898A}"/>
              </a:ext>
            </a:extLst>
          </p:cNvPr>
          <p:cNvSpPr>
            <a:spLocks noChangeArrowheads="1"/>
          </p:cNvSpPr>
          <p:nvPr/>
        </p:nvSpPr>
        <p:spPr bwMode="auto">
          <a:xfrm>
            <a:off x="3003087" y="5720307"/>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7" name="TextBox 21">
            <a:extLst>
              <a:ext uri="{FF2B5EF4-FFF2-40B4-BE49-F238E27FC236}">
                <a16:creationId xmlns:a16="http://schemas.microsoft.com/office/drawing/2014/main" id="{9E36996F-4423-BD22-B8D2-0FF3D744C26B}"/>
              </a:ext>
            </a:extLst>
          </p:cNvPr>
          <p:cNvSpPr txBox="1"/>
          <p:nvPr/>
        </p:nvSpPr>
        <p:spPr>
          <a:xfrm>
            <a:off x="2170902" y="5626139"/>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9" name="TextBox 25">
            <a:extLst>
              <a:ext uri="{FF2B5EF4-FFF2-40B4-BE49-F238E27FC236}">
                <a16:creationId xmlns:a16="http://schemas.microsoft.com/office/drawing/2014/main" id="{41CFCECB-C9A4-A03F-ABA7-31FFCD0EEFA6}"/>
              </a:ext>
            </a:extLst>
          </p:cNvPr>
          <p:cNvSpPr txBox="1"/>
          <p:nvPr/>
        </p:nvSpPr>
        <p:spPr>
          <a:xfrm>
            <a:off x="3003087" y="5310668"/>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3B470B50-A621-F1DB-AAAF-FDEC13721198}"/>
              </a:ext>
            </a:extLst>
          </p:cNvPr>
          <p:cNvSpPr txBox="1"/>
          <p:nvPr/>
        </p:nvSpPr>
        <p:spPr>
          <a:xfrm>
            <a:off x="8678119" y="541892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8" name="Freeform 17">
            <a:hlinkClick r:id="rId4"/>
            <a:extLst>
              <a:ext uri="{FF2B5EF4-FFF2-40B4-BE49-F238E27FC236}">
                <a16:creationId xmlns:a16="http://schemas.microsoft.com/office/drawing/2014/main" id="{12563153-19A1-20D7-AAF9-D994D6E0AC1D}"/>
              </a:ext>
            </a:extLst>
          </p:cNvPr>
          <p:cNvSpPr>
            <a:spLocks noChangeArrowheads="1"/>
          </p:cNvSpPr>
          <p:nvPr/>
        </p:nvSpPr>
        <p:spPr bwMode="auto">
          <a:xfrm>
            <a:off x="3003087" y="5698534"/>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7" name="Freeform 17">
            <a:extLst>
              <a:ext uri="{FF2B5EF4-FFF2-40B4-BE49-F238E27FC236}">
                <a16:creationId xmlns:a16="http://schemas.microsoft.com/office/drawing/2014/main" id="{B549BB64-D462-AFE9-4CDA-1EEBE972D745}"/>
              </a:ext>
            </a:extLst>
          </p:cNvPr>
          <p:cNvSpPr>
            <a:spLocks noChangeArrowheads="1"/>
          </p:cNvSpPr>
          <p:nvPr/>
        </p:nvSpPr>
        <p:spPr bwMode="auto">
          <a:xfrm>
            <a:off x="7910675" y="1725064"/>
            <a:ext cx="846491" cy="325258"/>
          </a:xfrm>
          <a:prstGeom prst="roundRect">
            <a:avLst>
              <a:gd name="adj" fmla="val 50000"/>
            </a:avLst>
          </a:prstGeom>
          <a:solidFill>
            <a:schemeClr val="accent1"/>
          </a:solidFill>
          <a:ln>
            <a:noFill/>
          </a:ln>
          <a:effectLst/>
        </p:spPr>
        <p:txBody>
          <a:bodyPr wrap="none" anchor="ctr"/>
          <a:lstStyle/>
          <a:p>
            <a:pPr algn="ctr"/>
            <a:r>
              <a:rPr lang="en-US" sz="2400" dirty="0">
                <a:solidFill>
                  <a:schemeClr val="bg1"/>
                </a:solidFill>
              </a:rPr>
              <a:t>+10%</a:t>
            </a:r>
          </a:p>
        </p:txBody>
      </p:sp>
      <p:sp>
        <p:nvSpPr>
          <p:cNvPr id="29" name="Freeform 17">
            <a:extLst>
              <a:ext uri="{FF2B5EF4-FFF2-40B4-BE49-F238E27FC236}">
                <a16:creationId xmlns:a16="http://schemas.microsoft.com/office/drawing/2014/main" id="{047A4789-A251-A31A-5097-EC82D2FC8BA7}"/>
              </a:ext>
            </a:extLst>
          </p:cNvPr>
          <p:cNvSpPr>
            <a:spLocks noChangeArrowheads="1"/>
          </p:cNvSpPr>
          <p:nvPr/>
        </p:nvSpPr>
        <p:spPr bwMode="auto">
          <a:xfrm>
            <a:off x="3003087" y="2647558"/>
            <a:ext cx="4595209" cy="273327"/>
          </a:xfrm>
          <a:prstGeom prst="roundRect">
            <a:avLst>
              <a:gd name="adj" fmla="val 50000"/>
            </a:avLst>
          </a:prstGeom>
          <a:solidFill>
            <a:schemeClr val="accent1"/>
          </a:solidFill>
          <a:ln>
            <a:solidFill>
              <a:schemeClr val="accent1"/>
            </a:solidFill>
          </a:ln>
          <a:effectLst/>
        </p:spPr>
        <p:txBody>
          <a:bodyPr wrap="none" anchor="ctr"/>
          <a:lstStyle/>
          <a:p>
            <a:pPr algn="r"/>
            <a:r>
              <a:rPr lang="en-US" sz="2400">
                <a:solidFill>
                  <a:schemeClr val="bg1"/>
                </a:solidFill>
              </a:rPr>
              <a:t>+80%</a:t>
            </a:r>
          </a:p>
        </p:txBody>
      </p:sp>
      <p:sp>
        <p:nvSpPr>
          <p:cNvPr id="31" name="Freeform 17">
            <a:extLst>
              <a:ext uri="{FF2B5EF4-FFF2-40B4-BE49-F238E27FC236}">
                <a16:creationId xmlns:a16="http://schemas.microsoft.com/office/drawing/2014/main" id="{B643C565-D589-A77E-9EAB-DF5896BA7B13}"/>
              </a:ext>
            </a:extLst>
          </p:cNvPr>
          <p:cNvSpPr>
            <a:spLocks noChangeArrowheads="1"/>
          </p:cNvSpPr>
          <p:nvPr/>
        </p:nvSpPr>
        <p:spPr bwMode="auto">
          <a:xfrm>
            <a:off x="3010413" y="4700787"/>
            <a:ext cx="6358972" cy="272787"/>
          </a:xfrm>
          <a:prstGeom prst="roundRect">
            <a:avLst>
              <a:gd name="adj" fmla="val 50000"/>
            </a:avLst>
          </a:prstGeom>
          <a:solidFill>
            <a:schemeClr val="accent1"/>
          </a:solidFill>
          <a:ln>
            <a:noFill/>
          </a:ln>
          <a:effectLst/>
        </p:spPr>
        <p:txBody>
          <a:bodyPr wrap="none" anchor="ctr"/>
          <a:lstStyle/>
          <a:p>
            <a:pPr algn="ctr"/>
            <a:r>
              <a:rPr lang="en-US" sz="2400" dirty="0">
                <a:solidFill>
                  <a:schemeClr val="bg1"/>
                </a:solidFill>
              </a:rPr>
              <a:t>Choc de simplification +100% </a:t>
            </a:r>
          </a:p>
        </p:txBody>
      </p:sp>
      <p:sp>
        <p:nvSpPr>
          <p:cNvPr id="32" name="Freeform 17">
            <a:extLst>
              <a:ext uri="{FF2B5EF4-FFF2-40B4-BE49-F238E27FC236}">
                <a16:creationId xmlns:a16="http://schemas.microsoft.com/office/drawing/2014/main" id="{FFA417A7-A878-5482-989E-F95F783E15EC}"/>
              </a:ext>
            </a:extLst>
          </p:cNvPr>
          <p:cNvSpPr>
            <a:spLocks noChangeArrowheads="1"/>
          </p:cNvSpPr>
          <p:nvPr/>
        </p:nvSpPr>
        <p:spPr bwMode="auto">
          <a:xfrm>
            <a:off x="6096000" y="5670994"/>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sp>
        <p:nvSpPr>
          <p:cNvPr id="17" name="Freeform 17">
            <a:extLst>
              <a:ext uri="{FF2B5EF4-FFF2-40B4-BE49-F238E27FC236}">
                <a16:creationId xmlns:a16="http://schemas.microsoft.com/office/drawing/2014/main" id="{255D7830-E904-008B-3DF8-F912ABF7B322}"/>
              </a:ext>
            </a:extLst>
          </p:cNvPr>
          <p:cNvSpPr>
            <a:spLocks noChangeArrowheads="1"/>
          </p:cNvSpPr>
          <p:nvPr/>
        </p:nvSpPr>
        <p:spPr bwMode="auto">
          <a:xfrm>
            <a:off x="4236979" y="3635555"/>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pic>
        <p:nvPicPr>
          <p:cNvPr id="33" name="Image 32">
            <a:extLst>
              <a:ext uri="{FF2B5EF4-FFF2-40B4-BE49-F238E27FC236}">
                <a16:creationId xmlns:a16="http://schemas.microsoft.com/office/drawing/2014/main" id="{D74AE6B8-7F6D-9EC9-9092-C2593526F954}"/>
              </a:ext>
            </a:extLst>
          </p:cNvPr>
          <p:cNvPicPr>
            <a:picLocks noChangeAspect="1"/>
          </p:cNvPicPr>
          <p:nvPr/>
        </p:nvPicPr>
        <p:blipFill>
          <a:blip r:embed="rId5"/>
          <a:stretch>
            <a:fillRect/>
          </a:stretch>
        </p:blipFill>
        <p:spPr>
          <a:xfrm>
            <a:off x="11262361" y="0"/>
            <a:ext cx="929640" cy="889222"/>
          </a:xfrm>
          <a:prstGeom prst="rect">
            <a:avLst/>
          </a:prstGeom>
        </p:spPr>
      </p:pic>
    </p:spTree>
    <p:extLst>
      <p:ext uri="{BB962C8B-B14F-4D97-AF65-F5344CB8AC3E}">
        <p14:creationId xmlns:p14="http://schemas.microsoft.com/office/powerpoint/2010/main" val="24633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down)">
                                      <p:cBhvr>
                                        <p:cTn id="103" dur="580">
                                          <p:stCondLst>
                                            <p:cond delay="0"/>
                                          </p:stCondLst>
                                        </p:cTn>
                                        <p:tgtEl>
                                          <p:spTgt spid="4"/>
                                        </p:tgtEl>
                                      </p:cBhvr>
                                    </p:animEffect>
                                    <p:anim calcmode="lin" valueType="num">
                                      <p:cBhvr>
                                        <p:cTn id="10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tgtEl>
                                      </p:cBhvr>
                                      <p:to x="100000" y="60000"/>
                                    </p:animScale>
                                    <p:animScale>
                                      <p:cBhvr>
                                        <p:cTn id="110" dur="166" decel="50000">
                                          <p:stCondLst>
                                            <p:cond delay="676"/>
                                          </p:stCondLst>
                                        </p:cTn>
                                        <p:tgtEl>
                                          <p:spTgt spid="4"/>
                                        </p:tgtEl>
                                      </p:cBhvr>
                                      <p:to x="100000" y="100000"/>
                                    </p:animScale>
                                    <p:animScale>
                                      <p:cBhvr>
                                        <p:cTn id="111" dur="26">
                                          <p:stCondLst>
                                            <p:cond delay="1312"/>
                                          </p:stCondLst>
                                        </p:cTn>
                                        <p:tgtEl>
                                          <p:spTgt spid="4"/>
                                        </p:tgtEl>
                                      </p:cBhvr>
                                      <p:to x="100000" y="80000"/>
                                    </p:animScale>
                                    <p:animScale>
                                      <p:cBhvr>
                                        <p:cTn id="112" dur="166" decel="50000">
                                          <p:stCondLst>
                                            <p:cond delay="1338"/>
                                          </p:stCondLst>
                                        </p:cTn>
                                        <p:tgtEl>
                                          <p:spTgt spid="4"/>
                                        </p:tgtEl>
                                      </p:cBhvr>
                                      <p:to x="100000" y="100000"/>
                                    </p:animScale>
                                    <p:animScale>
                                      <p:cBhvr>
                                        <p:cTn id="113" dur="26">
                                          <p:stCondLst>
                                            <p:cond delay="1642"/>
                                          </p:stCondLst>
                                        </p:cTn>
                                        <p:tgtEl>
                                          <p:spTgt spid="4"/>
                                        </p:tgtEl>
                                      </p:cBhvr>
                                      <p:to x="100000" y="90000"/>
                                    </p:animScale>
                                    <p:animScale>
                                      <p:cBhvr>
                                        <p:cTn id="114" dur="166" decel="50000">
                                          <p:stCondLst>
                                            <p:cond delay="1668"/>
                                          </p:stCondLst>
                                        </p:cTn>
                                        <p:tgtEl>
                                          <p:spTgt spid="4"/>
                                        </p:tgtEl>
                                      </p:cBhvr>
                                      <p:to x="100000" y="100000"/>
                                    </p:animScale>
                                    <p:animScale>
                                      <p:cBhvr>
                                        <p:cTn id="115" dur="26">
                                          <p:stCondLst>
                                            <p:cond delay="1808"/>
                                          </p:stCondLst>
                                        </p:cTn>
                                        <p:tgtEl>
                                          <p:spTgt spid="4"/>
                                        </p:tgtEl>
                                      </p:cBhvr>
                                      <p:to x="100000" y="95000"/>
                                    </p:animScale>
                                    <p:animScale>
                                      <p:cBhvr>
                                        <p:cTn id="116" dur="166" decel="50000">
                                          <p:stCondLst>
                                            <p:cond delay="1834"/>
                                          </p:stCondLst>
                                        </p:cTn>
                                        <p:tgtEl>
                                          <p:spTgt spid="4"/>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down)">
                                      <p:cBhvr>
                                        <p:cTn id="135" dur="580">
                                          <p:stCondLst>
                                            <p:cond delay="0"/>
                                          </p:stCondLst>
                                        </p:cTn>
                                        <p:tgtEl>
                                          <p:spTgt spid="24"/>
                                        </p:tgtEl>
                                      </p:cBhvr>
                                    </p:animEffect>
                                    <p:anim calcmode="lin" valueType="num">
                                      <p:cBhvr>
                                        <p:cTn id="13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
                                        </p:tgtEl>
                                      </p:cBhvr>
                                      <p:to x="100000" y="60000"/>
                                    </p:animScale>
                                    <p:animScale>
                                      <p:cBhvr>
                                        <p:cTn id="142" dur="166" decel="50000">
                                          <p:stCondLst>
                                            <p:cond delay="676"/>
                                          </p:stCondLst>
                                        </p:cTn>
                                        <p:tgtEl>
                                          <p:spTgt spid="24"/>
                                        </p:tgtEl>
                                      </p:cBhvr>
                                      <p:to x="100000" y="100000"/>
                                    </p:animScale>
                                    <p:animScale>
                                      <p:cBhvr>
                                        <p:cTn id="143" dur="26">
                                          <p:stCondLst>
                                            <p:cond delay="1312"/>
                                          </p:stCondLst>
                                        </p:cTn>
                                        <p:tgtEl>
                                          <p:spTgt spid="24"/>
                                        </p:tgtEl>
                                      </p:cBhvr>
                                      <p:to x="100000" y="80000"/>
                                    </p:animScale>
                                    <p:animScale>
                                      <p:cBhvr>
                                        <p:cTn id="144" dur="166" decel="50000">
                                          <p:stCondLst>
                                            <p:cond delay="1338"/>
                                          </p:stCondLst>
                                        </p:cTn>
                                        <p:tgtEl>
                                          <p:spTgt spid="24"/>
                                        </p:tgtEl>
                                      </p:cBhvr>
                                      <p:to x="100000" y="100000"/>
                                    </p:animScale>
                                    <p:animScale>
                                      <p:cBhvr>
                                        <p:cTn id="145" dur="26">
                                          <p:stCondLst>
                                            <p:cond delay="1642"/>
                                          </p:stCondLst>
                                        </p:cTn>
                                        <p:tgtEl>
                                          <p:spTgt spid="24"/>
                                        </p:tgtEl>
                                      </p:cBhvr>
                                      <p:to x="100000" y="90000"/>
                                    </p:animScale>
                                    <p:animScale>
                                      <p:cBhvr>
                                        <p:cTn id="146" dur="166" decel="50000">
                                          <p:stCondLst>
                                            <p:cond delay="1668"/>
                                          </p:stCondLst>
                                        </p:cTn>
                                        <p:tgtEl>
                                          <p:spTgt spid="24"/>
                                        </p:tgtEl>
                                      </p:cBhvr>
                                      <p:to x="100000" y="100000"/>
                                    </p:animScale>
                                    <p:animScale>
                                      <p:cBhvr>
                                        <p:cTn id="147" dur="26">
                                          <p:stCondLst>
                                            <p:cond delay="1808"/>
                                          </p:stCondLst>
                                        </p:cTn>
                                        <p:tgtEl>
                                          <p:spTgt spid="24"/>
                                        </p:tgtEl>
                                      </p:cBhvr>
                                      <p:to x="100000" y="95000"/>
                                    </p:animScale>
                                    <p:animScale>
                                      <p:cBhvr>
                                        <p:cTn id="148" dur="166" decel="50000">
                                          <p:stCondLst>
                                            <p:cond delay="1834"/>
                                          </p:stCondLst>
                                        </p:cTn>
                                        <p:tgtEl>
                                          <p:spTgt spid="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6"/>
                                        </p:tgtEl>
                                        <p:attrNameLst>
                                          <p:attrName>style.visibility</p:attrName>
                                        </p:attrNameLst>
                                      </p:cBhvr>
                                      <p:to>
                                        <p:strVal val="visible"/>
                                      </p:to>
                                    </p:set>
                                    <p:animEffect transition="in" filter="wipe(down)">
                                      <p:cBhvr>
                                        <p:cTn id="183" dur="580">
                                          <p:stCondLst>
                                            <p:cond delay="0"/>
                                          </p:stCondLst>
                                        </p:cTn>
                                        <p:tgtEl>
                                          <p:spTgt spid="16"/>
                                        </p:tgtEl>
                                      </p:cBhvr>
                                    </p:animEffect>
                                    <p:anim calcmode="lin" valueType="num">
                                      <p:cBhvr>
                                        <p:cTn id="18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9" dur="26">
                                          <p:stCondLst>
                                            <p:cond delay="650"/>
                                          </p:stCondLst>
                                        </p:cTn>
                                        <p:tgtEl>
                                          <p:spTgt spid="16"/>
                                        </p:tgtEl>
                                      </p:cBhvr>
                                      <p:to x="100000" y="60000"/>
                                    </p:animScale>
                                    <p:animScale>
                                      <p:cBhvr>
                                        <p:cTn id="190" dur="166" decel="50000">
                                          <p:stCondLst>
                                            <p:cond delay="676"/>
                                          </p:stCondLst>
                                        </p:cTn>
                                        <p:tgtEl>
                                          <p:spTgt spid="16"/>
                                        </p:tgtEl>
                                      </p:cBhvr>
                                      <p:to x="100000" y="100000"/>
                                    </p:animScale>
                                    <p:animScale>
                                      <p:cBhvr>
                                        <p:cTn id="191" dur="26">
                                          <p:stCondLst>
                                            <p:cond delay="1312"/>
                                          </p:stCondLst>
                                        </p:cTn>
                                        <p:tgtEl>
                                          <p:spTgt spid="16"/>
                                        </p:tgtEl>
                                      </p:cBhvr>
                                      <p:to x="100000" y="80000"/>
                                    </p:animScale>
                                    <p:animScale>
                                      <p:cBhvr>
                                        <p:cTn id="192" dur="166" decel="50000">
                                          <p:stCondLst>
                                            <p:cond delay="1338"/>
                                          </p:stCondLst>
                                        </p:cTn>
                                        <p:tgtEl>
                                          <p:spTgt spid="16"/>
                                        </p:tgtEl>
                                      </p:cBhvr>
                                      <p:to x="100000" y="100000"/>
                                    </p:animScale>
                                    <p:animScale>
                                      <p:cBhvr>
                                        <p:cTn id="193" dur="26">
                                          <p:stCondLst>
                                            <p:cond delay="1642"/>
                                          </p:stCondLst>
                                        </p:cTn>
                                        <p:tgtEl>
                                          <p:spTgt spid="16"/>
                                        </p:tgtEl>
                                      </p:cBhvr>
                                      <p:to x="100000" y="90000"/>
                                    </p:animScale>
                                    <p:animScale>
                                      <p:cBhvr>
                                        <p:cTn id="194" dur="166" decel="50000">
                                          <p:stCondLst>
                                            <p:cond delay="1668"/>
                                          </p:stCondLst>
                                        </p:cTn>
                                        <p:tgtEl>
                                          <p:spTgt spid="16"/>
                                        </p:tgtEl>
                                      </p:cBhvr>
                                      <p:to x="100000" y="100000"/>
                                    </p:animScale>
                                    <p:animScale>
                                      <p:cBhvr>
                                        <p:cTn id="195" dur="26">
                                          <p:stCondLst>
                                            <p:cond delay="1808"/>
                                          </p:stCondLst>
                                        </p:cTn>
                                        <p:tgtEl>
                                          <p:spTgt spid="16"/>
                                        </p:tgtEl>
                                      </p:cBhvr>
                                      <p:to x="100000" y="95000"/>
                                    </p:animScale>
                                    <p:animScale>
                                      <p:cBhvr>
                                        <p:cTn id="196" dur="166" decel="50000">
                                          <p:stCondLst>
                                            <p:cond delay="1834"/>
                                          </p:stCondLst>
                                        </p:cTn>
                                        <p:tgtEl>
                                          <p:spTgt spid="16"/>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6"/>
                                        </p:tgtEl>
                                        <p:attrNameLst>
                                          <p:attrName>style.visibility</p:attrName>
                                        </p:attrNameLst>
                                      </p:cBhvr>
                                      <p:to>
                                        <p:strVal val="visible"/>
                                      </p:to>
                                    </p:set>
                                    <p:animEffect transition="in" filter="wipe(down)">
                                      <p:cBhvr>
                                        <p:cTn id="199" dur="580">
                                          <p:stCondLst>
                                            <p:cond delay="0"/>
                                          </p:stCondLst>
                                        </p:cTn>
                                        <p:tgtEl>
                                          <p:spTgt spid="6"/>
                                        </p:tgtEl>
                                      </p:cBhvr>
                                    </p:animEffect>
                                    <p:anim calcmode="lin" valueType="num">
                                      <p:cBhvr>
                                        <p:cTn id="20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5" dur="26">
                                          <p:stCondLst>
                                            <p:cond delay="650"/>
                                          </p:stCondLst>
                                        </p:cTn>
                                        <p:tgtEl>
                                          <p:spTgt spid="6"/>
                                        </p:tgtEl>
                                      </p:cBhvr>
                                      <p:to x="100000" y="60000"/>
                                    </p:animScale>
                                    <p:animScale>
                                      <p:cBhvr>
                                        <p:cTn id="206" dur="166" decel="50000">
                                          <p:stCondLst>
                                            <p:cond delay="676"/>
                                          </p:stCondLst>
                                        </p:cTn>
                                        <p:tgtEl>
                                          <p:spTgt spid="6"/>
                                        </p:tgtEl>
                                      </p:cBhvr>
                                      <p:to x="100000" y="100000"/>
                                    </p:animScale>
                                    <p:animScale>
                                      <p:cBhvr>
                                        <p:cTn id="207" dur="26">
                                          <p:stCondLst>
                                            <p:cond delay="1312"/>
                                          </p:stCondLst>
                                        </p:cTn>
                                        <p:tgtEl>
                                          <p:spTgt spid="6"/>
                                        </p:tgtEl>
                                      </p:cBhvr>
                                      <p:to x="100000" y="80000"/>
                                    </p:animScale>
                                    <p:animScale>
                                      <p:cBhvr>
                                        <p:cTn id="208" dur="166" decel="50000">
                                          <p:stCondLst>
                                            <p:cond delay="1338"/>
                                          </p:stCondLst>
                                        </p:cTn>
                                        <p:tgtEl>
                                          <p:spTgt spid="6"/>
                                        </p:tgtEl>
                                      </p:cBhvr>
                                      <p:to x="100000" y="100000"/>
                                    </p:animScale>
                                    <p:animScale>
                                      <p:cBhvr>
                                        <p:cTn id="209" dur="26">
                                          <p:stCondLst>
                                            <p:cond delay="1642"/>
                                          </p:stCondLst>
                                        </p:cTn>
                                        <p:tgtEl>
                                          <p:spTgt spid="6"/>
                                        </p:tgtEl>
                                      </p:cBhvr>
                                      <p:to x="100000" y="90000"/>
                                    </p:animScale>
                                    <p:animScale>
                                      <p:cBhvr>
                                        <p:cTn id="210" dur="166" decel="50000">
                                          <p:stCondLst>
                                            <p:cond delay="1668"/>
                                          </p:stCondLst>
                                        </p:cTn>
                                        <p:tgtEl>
                                          <p:spTgt spid="6"/>
                                        </p:tgtEl>
                                      </p:cBhvr>
                                      <p:to x="100000" y="100000"/>
                                    </p:animScale>
                                    <p:animScale>
                                      <p:cBhvr>
                                        <p:cTn id="211" dur="26">
                                          <p:stCondLst>
                                            <p:cond delay="1808"/>
                                          </p:stCondLst>
                                        </p:cTn>
                                        <p:tgtEl>
                                          <p:spTgt spid="6"/>
                                        </p:tgtEl>
                                      </p:cBhvr>
                                      <p:to x="100000" y="95000"/>
                                    </p:animScale>
                                    <p:animScale>
                                      <p:cBhvr>
                                        <p:cTn id="212" dur="166" decel="50000">
                                          <p:stCondLst>
                                            <p:cond delay="1834"/>
                                          </p:stCondLst>
                                        </p:cTn>
                                        <p:tgtEl>
                                          <p:spTgt spid="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80">
                                          <p:stCondLst>
                                            <p:cond delay="0"/>
                                          </p:stCondLst>
                                        </p:cTn>
                                        <p:tgtEl>
                                          <p:spTgt spid="15"/>
                                        </p:tgtEl>
                                      </p:cBhvr>
                                    </p:animEffect>
                                    <p:anim calcmode="lin" valueType="num">
                                      <p:cBhvr>
                                        <p:cTn id="21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1" dur="26">
                                          <p:stCondLst>
                                            <p:cond delay="650"/>
                                          </p:stCondLst>
                                        </p:cTn>
                                        <p:tgtEl>
                                          <p:spTgt spid="15"/>
                                        </p:tgtEl>
                                      </p:cBhvr>
                                      <p:to x="100000" y="60000"/>
                                    </p:animScale>
                                    <p:animScale>
                                      <p:cBhvr>
                                        <p:cTn id="222" dur="166" decel="50000">
                                          <p:stCondLst>
                                            <p:cond delay="676"/>
                                          </p:stCondLst>
                                        </p:cTn>
                                        <p:tgtEl>
                                          <p:spTgt spid="15"/>
                                        </p:tgtEl>
                                      </p:cBhvr>
                                      <p:to x="100000" y="100000"/>
                                    </p:animScale>
                                    <p:animScale>
                                      <p:cBhvr>
                                        <p:cTn id="223" dur="26">
                                          <p:stCondLst>
                                            <p:cond delay="1312"/>
                                          </p:stCondLst>
                                        </p:cTn>
                                        <p:tgtEl>
                                          <p:spTgt spid="15"/>
                                        </p:tgtEl>
                                      </p:cBhvr>
                                      <p:to x="100000" y="80000"/>
                                    </p:animScale>
                                    <p:animScale>
                                      <p:cBhvr>
                                        <p:cTn id="224" dur="166" decel="50000">
                                          <p:stCondLst>
                                            <p:cond delay="1338"/>
                                          </p:stCondLst>
                                        </p:cTn>
                                        <p:tgtEl>
                                          <p:spTgt spid="15"/>
                                        </p:tgtEl>
                                      </p:cBhvr>
                                      <p:to x="100000" y="100000"/>
                                    </p:animScale>
                                    <p:animScale>
                                      <p:cBhvr>
                                        <p:cTn id="225" dur="26">
                                          <p:stCondLst>
                                            <p:cond delay="1642"/>
                                          </p:stCondLst>
                                        </p:cTn>
                                        <p:tgtEl>
                                          <p:spTgt spid="15"/>
                                        </p:tgtEl>
                                      </p:cBhvr>
                                      <p:to x="100000" y="90000"/>
                                    </p:animScale>
                                    <p:animScale>
                                      <p:cBhvr>
                                        <p:cTn id="226" dur="166" decel="50000">
                                          <p:stCondLst>
                                            <p:cond delay="1668"/>
                                          </p:stCondLst>
                                        </p:cTn>
                                        <p:tgtEl>
                                          <p:spTgt spid="15"/>
                                        </p:tgtEl>
                                      </p:cBhvr>
                                      <p:to x="100000" y="100000"/>
                                    </p:animScale>
                                    <p:animScale>
                                      <p:cBhvr>
                                        <p:cTn id="227" dur="26">
                                          <p:stCondLst>
                                            <p:cond delay="1808"/>
                                          </p:stCondLst>
                                        </p:cTn>
                                        <p:tgtEl>
                                          <p:spTgt spid="15"/>
                                        </p:tgtEl>
                                      </p:cBhvr>
                                      <p:to x="100000" y="95000"/>
                                    </p:animScale>
                                    <p:animScale>
                                      <p:cBhvr>
                                        <p:cTn id="228" dur="166" decel="50000">
                                          <p:stCondLst>
                                            <p:cond delay="1834"/>
                                          </p:stCondLst>
                                        </p:cTn>
                                        <p:tgtEl>
                                          <p:spTgt spid="1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2"/>
                                        </p:tgtEl>
                                        <p:attrNameLst>
                                          <p:attrName>style.visibility</p:attrName>
                                        </p:attrNameLst>
                                      </p:cBhvr>
                                      <p:to>
                                        <p:strVal val="visible"/>
                                      </p:to>
                                    </p:set>
                                    <p:animEffect transition="in" filter="wipe(down)">
                                      <p:cBhvr>
                                        <p:cTn id="247" dur="580">
                                          <p:stCondLst>
                                            <p:cond delay="0"/>
                                          </p:stCondLst>
                                        </p:cTn>
                                        <p:tgtEl>
                                          <p:spTgt spid="22"/>
                                        </p:tgtEl>
                                      </p:cBhvr>
                                    </p:animEffect>
                                    <p:anim calcmode="lin" valueType="num">
                                      <p:cBhvr>
                                        <p:cTn id="2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53" dur="26">
                                          <p:stCondLst>
                                            <p:cond delay="650"/>
                                          </p:stCondLst>
                                        </p:cTn>
                                        <p:tgtEl>
                                          <p:spTgt spid="22"/>
                                        </p:tgtEl>
                                      </p:cBhvr>
                                      <p:to x="100000" y="60000"/>
                                    </p:animScale>
                                    <p:animScale>
                                      <p:cBhvr>
                                        <p:cTn id="254" dur="166" decel="50000">
                                          <p:stCondLst>
                                            <p:cond delay="676"/>
                                          </p:stCondLst>
                                        </p:cTn>
                                        <p:tgtEl>
                                          <p:spTgt spid="22"/>
                                        </p:tgtEl>
                                      </p:cBhvr>
                                      <p:to x="100000" y="100000"/>
                                    </p:animScale>
                                    <p:animScale>
                                      <p:cBhvr>
                                        <p:cTn id="255" dur="26">
                                          <p:stCondLst>
                                            <p:cond delay="1312"/>
                                          </p:stCondLst>
                                        </p:cTn>
                                        <p:tgtEl>
                                          <p:spTgt spid="22"/>
                                        </p:tgtEl>
                                      </p:cBhvr>
                                      <p:to x="100000" y="80000"/>
                                    </p:animScale>
                                    <p:animScale>
                                      <p:cBhvr>
                                        <p:cTn id="256" dur="166" decel="50000">
                                          <p:stCondLst>
                                            <p:cond delay="1338"/>
                                          </p:stCondLst>
                                        </p:cTn>
                                        <p:tgtEl>
                                          <p:spTgt spid="22"/>
                                        </p:tgtEl>
                                      </p:cBhvr>
                                      <p:to x="100000" y="100000"/>
                                    </p:animScale>
                                    <p:animScale>
                                      <p:cBhvr>
                                        <p:cTn id="257" dur="26">
                                          <p:stCondLst>
                                            <p:cond delay="1642"/>
                                          </p:stCondLst>
                                        </p:cTn>
                                        <p:tgtEl>
                                          <p:spTgt spid="22"/>
                                        </p:tgtEl>
                                      </p:cBhvr>
                                      <p:to x="100000" y="90000"/>
                                    </p:animScale>
                                    <p:animScale>
                                      <p:cBhvr>
                                        <p:cTn id="258" dur="166" decel="50000">
                                          <p:stCondLst>
                                            <p:cond delay="1668"/>
                                          </p:stCondLst>
                                        </p:cTn>
                                        <p:tgtEl>
                                          <p:spTgt spid="22"/>
                                        </p:tgtEl>
                                      </p:cBhvr>
                                      <p:to x="100000" y="100000"/>
                                    </p:animScale>
                                    <p:animScale>
                                      <p:cBhvr>
                                        <p:cTn id="259" dur="26">
                                          <p:stCondLst>
                                            <p:cond delay="1808"/>
                                          </p:stCondLst>
                                        </p:cTn>
                                        <p:tgtEl>
                                          <p:spTgt spid="22"/>
                                        </p:tgtEl>
                                      </p:cBhvr>
                                      <p:to x="100000" y="95000"/>
                                    </p:animScale>
                                    <p:animScale>
                                      <p:cBhvr>
                                        <p:cTn id="260" dur="166" decel="50000">
                                          <p:stCondLst>
                                            <p:cond delay="1834"/>
                                          </p:stCondLst>
                                        </p:cTn>
                                        <p:tgtEl>
                                          <p:spTgt spid="22"/>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8"/>
                                        </p:tgtEl>
                                        <p:attrNameLst>
                                          <p:attrName>style.visibility</p:attrName>
                                        </p:attrNameLst>
                                      </p:cBhvr>
                                      <p:to>
                                        <p:strVal val="visible"/>
                                      </p:to>
                                    </p:set>
                                    <p:animEffect transition="in" filter="wipe(down)">
                                      <p:cBhvr>
                                        <p:cTn id="263" dur="580">
                                          <p:stCondLst>
                                            <p:cond delay="0"/>
                                          </p:stCondLst>
                                        </p:cTn>
                                        <p:tgtEl>
                                          <p:spTgt spid="8"/>
                                        </p:tgtEl>
                                      </p:cBhvr>
                                    </p:animEffect>
                                    <p:anim calcmode="lin" valueType="num">
                                      <p:cBhvr>
                                        <p:cTn id="26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9" dur="26">
                                          <p:stCondLst>
                                            <p:cond delay="650"/>
                                          </p:stCondLst>
                                        </p:cTn>
                                        <p:tgtEl>
                                          <p:spTgt spid="8"/>
                                        </p:tgtEl>
                                      </p:cBhvr>
                                      <p:to x="100000" y="60000"/>
                                    </p:animScale>
                                    <p:animScale>
                                      <p:cBhvr>
                                        <p:cTn id="270" dur="166" decel="50000">
                                          <p:stCondLst>
                                            <p:cond delay="676"/>
                                          </p:stCondLst>
                                        </p:cTn>
                                        <p:tgtEl>
                                          <p:spTgt spid="8"/>
                                        </p:tgtEl>
                                      </p:cBhvr>
                                      <p:to x="100000" y="100000"/>
                                    </p:animScale>
                                    <p:animScale>
                                      <p:cBhvr>
                                        <p:cTn id="271" dur="26">
                                          <p:stCondLst>
                                            <p:cond delay="1312"/>
                                          </p:stCondLst>
                                        </p:cTn>
                                        <p:tgtEl>
                                          <p:spTgt spid="8"/>
                                        </p:tgtEl>
                                      </p:cBhvr>
                                      <p:to x="100000" y="80000"/>
                                    </p:animScale>
                                    <p:animScale>
                                      <p:cBhvr>
                                        <p:cTn id="272" dur="166" decel="50000">
                                          <p:stCondLst>
                                            <p:cond delay="1338"/>
                                          </p:stCondLst>
                                        </p:cTn>
                                        <p:tgtEl>
                                          <p:spTgt spid="8"/>
                                        </p:tgtEl>
                                      </p:cBhvr>
                                      <p:to x="100000" y="100000"/>
                                    </p:animScale>
                                    <p:animScale>
                                      <p:cBhvr>
                                        <p:cTn id="273" dur="26">
                                          <p:stCondLst>
                                            <p:cond delay="1642"/>
                                          </p:stCondLst>
                                        </p:cTn>
                                        <p:tgtEl>
                                          <p:spTgt spid="8"/>
                                        </p:tgtEl>
                                      </p:cBhvr>
                                      <p:to x="100000" y="90000"/>
                                    </p:animScale>
                                    <p:animScale>
                                      <p:cBhvr>
                                        <p:cTn id="274" dur="166" decel="50000">
                                          <p:stCondLst>
                                            <p:cond delay="1668"/>
                                          </p:stCondLst>
                                        </p:cTn>
                                        <p:tgtEl>
                                          <p:spTgt spid="8"/>
                                        </p:tgtEl>
                                      </p:cBhvr>
                                      <p:to x="100000" y="100000"/>
                                    </p:animScale>
                                    <p:animScale>
                                      <p:cBhvr>
                                        <p:cTn id="275" dur="26">
                                          <p:stCondLst>
                                            <p:cond delay="1808"/>
                                          </p:stCondLst>
                                        </p:cTn>
                                        <p:tgtEl>
                                          <p:spTgt spid="8"/>
                                        </p:tgtEl>
                                      </p:cBhvr>
                                      <p:to x="100000" y="95000"/>
                                    </p:animScale>
                                    <p:animScale>
                                      <p:cBhvr>
                                        <p:cTn id="276" dur="166" decel="50000">
                                          <p:stCondLst>
                                            <p:cond delay="1834"/>
                                          </p:stCondLst>
                                        </p:cTn>
                                        <p:tgtEl>
                                          <p:spTgt spid="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7"/>
                                        </p:tgtEl>
                                        <p:attrNameLst>
                                          <p:attrName>style.visibility</p:attrName>
                                        </p:attrNameLst>
                                      </p:cBhvr>
                                      <p:to>
                                        <p:strVal val="visible"/>
                                      </p:to>
                                    </p:set>
                                    <p:animEffect transition="in" filter="wipe(down)">
                                      <p:cBhvr>
                                        <p:cTn id="295" dur="580">
                                          <p:stCondLst>
                                            <p:cond delay="0"/>
                                          </p:stCondLst>
                                        </p:cTn>
                                        <p:tgtEl>
                                          <p:spTgt spid="7"/>
                                        </p:tgtEl>
                                      </p:cBhvr>
                                    </p:animEffect>
                                    <p:anim calcmode="lin" valueType="num">
                                      <p:cBhvr>
                                        <p:cTn id="29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1" dur="26">
                                          <p:stCondLst>
                                            <p:cond delay="650"/>
                                          </p:stCondLst>
                                        </p:cTn>
                                        <p:tgtEl>
                                          <p:spTgt spid="7"/>
                                        </p:tgtEl>
                                      </p:cBhvr>
                                      <p:to x="100000" y="60000"/>
                                    </p:animScale>
                                    <p:animScale>
                                      <p:cBhvr>
                                        <p:cTn id="302" dur="166" decel="50000">
                                          <p:stCondLst>
                                            <p:cond delay="676"/>
                                          </p:stCondLst>
                                        </p:cTn>
                                        <p:tgtEl>
                                          <p:spTgt spid="7"/>
                                        </p:tgtEl>
                                      </p:cBhvr>
                                      <p:to x="100000" y="100000"/>
                                    </p:animScale>
                                    <p:animScale>
                                      <p:cBhvr>
                                        <p:cTn id="303" dur="26">
                                          <p:stCondLst>
                                            <p:cond delay="1312"/>
                                          </p:stCondLst>
                                        </p:cTn>
                                        <p:tgtEl>
                                          <p:spTgt spid="7"/>
                                        </p:tgtEl>
                                      </p:cBhvr>
                                      <p:to x="100000" y="80000"/>
                                    </p:animScale>
                                    <p:animScale>
                                      <p:cBhvr>
                                        <p:cTn id="304" dur="166" decel="50000">
                                          <p:stCondLst>
                                            <p:cond delay="1338"/>
                                          </p:stCondLst>
                                        </p:cTn>
                                        <p:tgtEl>
                                          <p:spTgt spid="7"/>
                                        </p:tgtEl>
                                      </p:cBhvr>
                                      <p:to x="100000" y="100000"/>
                                    </p:animScale>
                                    <p:animScale>
                                      <p:cBhvr>
                                        <p:cTn id="305" dur="26">
                                          <p:stCondLst>
                                            <p:cond delay="1642"/>
                                          </p:stCondLst>
                                        </p:cTn>
                                        <p:tgtEl>
                                          <p:spTgt spid="7"/>
                                        </p:tgtEl>
                                      </p:cBhvr>
                                      <p:to x="100000" y="90000"/>
                                    </p:animScale>
                                    <p:animScale>
                                      <p:cBhvr>
                                        <p:cTn id="306" dur="166" decel="50000">
                                          <p:stCondLst>
                                            <p:cond delay="1668"/>
                                          </p:stCondLst>
                                        </p:cTn>
                                        <p:tgtEl>
                                          <p:spTgt spid="7"/>
                                        </p:tgtEl>
                                      </p:cBhvr>
                                      <p:to x="100000" y="100000"/>
                                    </p:animScale>
                                    <p:animScale>
                                      <p:cBhvr>
                                        <p:cTn id="307" dur="26">
                                          <p:stCondLst>
                                            <p:cond delay="1808"/>
                                          </p:stCondLst>
                                        </p:cTn>
                                        <p:tgtEl>
                                          <p:spTgt spid="7"/>
                                        </p:tgtEl>
                                      </p:cBhvr>
                                      <p:to x="100000" y="95000"/>
                                    </p:animScale>
                                    <p:animScale>
                                      <p:cBhvr>
                                        <p:cTn id="308" dur="166" decel="50000">
                                          <p:stCondLst>
                                            <p:cond delay="1834"/>
                                          </p:stCondLst>
                                        </p:cTn>
                                        <p:tgtEl>
                                          <p:spTgt spid="7"/>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9"/>
                                        </p:tgtEl>
                                        <p:attrNameLst>
                                          <p:attrName>style.visibility</p:attrName>
                                        </p:attrNameLst>
                                      </p:cBhvr>
                                      <p:to>
                                        <p:strVal val="visible"/>
                                      </p:to>
                                    </p:set>
                                    <p:animEffect transition="in" filter="wipe(down)">
                                      <p:cBhvr>
                                        <p:cTn id="311" dur="580">
                                          <p:stCondLst>
                                            <p:cond delay="0"/>
                                          </p:stCondLst>
                                        </p:cTn>
                                        <p:tgtEl>
                                          <p:spTgt spid="9"/>
                                        </p:tgtEl>
                                      </p:cBhvr>
                                    </p:animEffect>
                                    <p:anim calcmode="lin" valueType="num">
                                      <p:cBhvr>
                                        <p:cTn id="3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7" dur="26">
                                          <p:stCondLst>
                                            <p:cond delay="650"/>
                                          </p:stCondLst>
                                        </p:cTn>
                                        <p:tgtEl>
                                          <p:spTgt spid="9"/>
                                        </p:tgtEl>
                                      </p:cBhvr>
                                      <p:to x="100000" y="60000"/>
                                    </p:animScale>
                                    <p:animScale>
                                      <p:cBhvr>
                                        <p:cTn id="318" dur="166" decel="50000">
                                          <p:stCondLst>
                                            <p:cond delay="676"/>
                                          </p:stCondLst>
                                        </p:cTn>
                                        <p:tgtEl>
                                          <p:spTgt spid="9"/>
                                        </p:tgtEl>
                                      </p:cBhvr>
                                      <p:to x="100000" y="100000"/>
                                    </p:animScale>
                                    <p:animScale>
                                      <p:cBhvr>
                                        <p:cTn id="319" dur="26">
                                          <p:stCondLst>
                                            <p:cond delay="1312"/>
                                          </p:stCondLst>
                                        </p:cTn>
                                        <p:tgtEl>
                                          <p:spTgt spid="9"/>
                                        </p:tgtEl>
                                      </p:cBhvr>
                                      <p:to x="100000" y="80000"/>
                                    </p:animScale>
                                    <p:animScale>
                                      <p:cBhvr>
                                        <p:cTn id="320" dur="166" decel="50000">
                                          <p:stCondLst>
                                            <p:cond delay="1338"/>
                                          </p:stCondLst>
                                        </p:cTn>
                                        <p:tgtEl>
                                          <p:spTgt spid="9"/>
                                        </p:tgtEl>
                                      </p:cBhvr>
                                      <p:to x="100000" y="100000"/>
                                    </p:animScale>
                                    <p:animScale>
                                      <p:cBhvr>
                                        <p:cTn id="321" dur="26">
                                          <p:stCondLst>
                                            <p:cond delay="1642"/>
                                          </p:stCondLst>
                                        </p:cTn>
                                        <p:tgtEl>
                                          <p:spTgt spid="9"/>
                                        </p:tgtEl>
                                      </p:cBhvr>
                                      <p:to x="100000" y="90000"/>
                                    </p:animScale>
                                    <p:animScale>
                                      <p:cBhvr>
                                        <p:cTn id="322" dur="166" decel="50000">
                                          <p:stCondLst>
                                            <p:cond delay="1668"/>
                                          </p:stCondLst>
                                        </p:cTn>
                                        <p:tgtEl>
                                          <p:spTgt spid="9"/>
                                        </p:tgtEl>
                                      </p:cBhvr>
                                      <p:to x="100000" y="100000"/>
                                    </p:animScale>
                                    <p:animScale>
                                      <p:cBhvr>
                                        <p:cTn id="323" dur="26">
                                          <p:stCondLst>
                                            <p:cond delay="1808"/>
                                          </p:stCondLst>
                                        </p:cTn>
                                        <p:tgtEl>
                                          <p:spTgt spid="9"/>
                                        </p:tgtEl>
                                      </p:cBhvr>
                                      <p:to x="100000" y="95000"/>
                                    </p:animScale>
                                    <p:animScale>
                                      <p:cBhvr>
                                        <p:cTn id="324" dur="166" decel="50000">
                                          <p:stCondLst>
                                            <p:cond delay="1834"/>
                                          </p:stCondLst>
                                        </p:cTn>
                                        <p:tgtEl>
                                          <p:spTgt spid="9"/>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8"/>
                                        </p:tgtEl>
                                        <p:attrNameLst>
                                          <p:attrName>style.visibility</p:attrName>
                                        </p:attrNameLst>
                                      </p:cBhvr>
                                      <p:to>
                                        <p:strVal val="visible"/>
                                      </p:to>
                                    </p:set>
                                    <p:animEffect transition="in" filter="wipe(down)">
                                      <p:cBhvr>
                                        <p:cTn id="327" dur="580">
                                          <p:stCondLst>
                                            <p:cond delay="0"/>
                                          </p:stCondLst>
                                        </p:cTn>
                                        <p:tgtEl>
                                          <p:spTgt spid="18"/>
                                        </p:tgtEl>
                                      </p:cBhvr>
                                    </p:animEffect>
                                    <p:anim calcmode="lin" valueType="num">
                                      <p:cBhvr>
                                        <p:cTn id="3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8"/>
                                        </p:tgtEl>
                                      </p:cBhvr>
                                      <p:to x="100000" y="60000"/>
                                    </p:animScale>
                                    <p:animScale>
                                      <p:cBhvr>
                                        <p:cTn id="334" dur="166" decel="50000">
                                          <p:stCondLst>
                                            <p:cond delay="676"/>
                                          </p:stCondLst>
                                        </p:cTn>
                                        <p:tgtEl>
                                          <p:spTgt spid="18"/>
                                        </p:tgtEl>
                                      </p:cBhvr>
                                      <p:to x="100000" y="100000"/>
                                    </p:animScale>
                                    <p:animScale>
                                      <p:cBhvr>
                                        <p:cTn id="335" dur="26">
                                          <p:stCondLst>
                                            <p:cond delay="1312"/>
                                          </p:stCondLst>
                                        </p:cTn>
                                        <p:tgtEl>
                                          <p:spTgt spid="18"/>
                                        </p:tgtEl>
                                      </p:cBhvr>
                                      <p:to x="100000" y="80000"/>
                                    </p:animScale>
                                    <p:animScale>
                                      <p:cBhvr>
                                        <p:cTn id="336" dur="166" decel="50000">
                                          <p:stCondLst>
                                            <p:cond delay="1338"/>
                                          </p:stCondLst>
                                        </p:cTn>
                                        <p:tgtEl>
                                          <p:spTgt spid="18"/>
                                        </p:tgtEl>
                                      </p:cBhvr>
                                      <p:to x="100000" y="100000"/>
                                    </p:animScale>
                                    <p:animScale>
                                      <p:cBhvr>
                                        <p:cTn id="337" dur="26">
                                          <p:stCondLst>
                                            <p:cond delay="1642"/>
                                          </p:stCondLst>
                                        </p:cTn>
                                        <p:tgtEl>
                                          <p:spTgt spid="18"/>
                                        </p:tgtEl>
                                      </p:cBhvr>
                                      <p:to x="100000" y="90000"/>
                                    </p:animScale>
                                    <p:animScale>
                                      <p:cBhvr>
                                        <p:cTn id="338" dur="166" decel="50000">
                                          <p:stCondLst>
                                            <p:cond delay="1668"/>
                                          </p:stCondLst>
                                        </p:cTn>
                                        <p:tgtEl>
                                          <p:spTgt spid="18"/>
                                        </p:tgtEl>
                                      </p:cBhvr>
                                      <p:to x="100000" y="100000"/>
                                    </p:animScale>
                                    <p:animScale>
                                      <p:cBhvr>
                                        <p:cTn id="339" dur="26">
                                          <p:stCondLst>
                                            <p:cond delay="1808"/>
                                          </p:stCondLst>
                                        </p:cTn>
                                        <p:tgtEl>
                                          <p:spTgt spid="18"/>
                                        </p:tgtEl>
                                      </p:cBhvr>
                                      <p:to x="100000" y="95000"/>
                                    </p:animScale>
                                    <p:animScale>
                                      <p:cBhvr>
                                        <p:cTn id="340" dur="166" decel="50000">
                                          <p:stCondLst>
                                            <p:cond delay="1834"/>
                                          </p:stCondLst>
                                        </p:cTn>
                                        <p:tgtEl>
                                          <p:spTgt spid="1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5"/>
                                        </p:tgtEl>
                                        <p:attrNameLst>
                                          <p:attrName>style.visibility</p:attrName>
                                        </p:attrNameLst>
                                      </p:cBhvr>
                                      <p:to>
                                        <p:strVal val="visible"/>
                                      </p:to>
                                    </p:set>
                                    <p:animEffect transition="in" filter="wipe(down)">
                                      <p:cBhvr>
                                        <p:cTn id="343" dur="580">
                                          <p:stCondLst>
                                            <p:cond delay="0"/>
                                          </p:stCondLst>
                                        </p:cTn>
                                        <p:tgtEl>
                                          <p:spTgt spid="5"/>
                                        </p:tgtEl>
                                      </p:cBhvr>
                                    </p:animEffect>
                                    <p:anim calcmode="lin" valueType="num">
                                      <p:cBhvr>
                                        <p:cTn id="3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9" dur="26">
                                          <p:stCondLst>
                                            <p:cond delay="650"/>
                                          </p:stCondLst>
                                        </p:cTn>
                                        <p:tgtEl>
                                          <p:spTgt spid="5"/>
                                        </p:tgtEl>
                                      </p:cBhvr>
                                      <p:to x="100000" y="60000"/>
                                    </p:animScale>
                                    <p:animScale>
                                      <p:cBhvr>
                                        <p:cTn id="350" dur="166" decel="50000">
                                          <p:stCondLst>
                                            <p:cond delay="676"/>
                                          </p:stCondLst>
                                        </p:cTn>
                                        <p:tgtEl>
                                          <p:spTgt spid="5"/>
                                        </p:tgtEl>
                                      </p:cBhvr>
                                      <p:to x="100000" y="100000"/>
                                    </p:animScale>
                                    <p:animScale>
                                      <p:cBhvr>
                                        <p:cTn id="351" dur="26">
                                          <p:stCondLst>
                                            <p:cond delay="1312"/>
                                          </p:stCondLst>
                                        </p:cTn>
                                        <p:tgtEl>
                                          <p:spTgt spid="5"/>
                                        </p:tgtEl>
                                      </p:cBhvr>
                                      <p:to x="100000" y="80000"/>
                                    </p:animScale>
                                    <p:animScale>
                                      <p:cBhvr>
                                        <p:cTn id="352" dur="166" decel="50000">
                                          <p:stCondLst>
                                            <p:cond delay="1338"/>
                                          </p:stCondLst>
                                        </p:cTn>
                                        <p:tgtEl>
                                          <p:spTgt spid="5"/>
                                        </p:tgtEl>
                                      </p:cBhvr>
                                      <p:to x="100000" y="100000"/>
                                    </p:animScale>
                                    <p:animScale>
                                      <p:cBhvr>
                                        <p:cTn id="353" dur="26">
                                          <p:stCondLst>
                                            <p:cond delay="1642"/>
                                          </p:stCondLst>
                                        </p:cTn>
                                        <p:tgtEl>
                                          <p:spTgt spid="5"/>
                                        </p:tgtEl>
                                      </p:cBhvr>
                                      <p:to x="100000" y="90000"/>
                                    </p:animScale>
                                    <p:animScale>
                                      <p:cBhvr>
                                        <p:cTn id="354" dur="166" decel="50000">
                                          <p:stCondLst>
                                            <p:cond delay="1668"/>
                                          </p:stCondLst>
                                        </p:cTn>
                                        <p:tgtEl>
                                          <p:spTgt spid="5"/>
                                        </p:tgtEl>
                                      </p:cBhvr>
                                      <p:to x="100000" y="100000"/>
                                    </p:animScale>
                                    <p:animScale>
                                      <p:cBhvr>
                                        <p:cTn id="355" dur="26">
                                          <p:stCondLst>
                                            <p:cond delay="1808"/>
                                          </p:stCondLst>
                                        </p:cTn>
                                        <p:tgtEl>
                                          <p:spTgt spid="5"/>
                                        </p:tgtEl>
                                      </p:cBhvr>
                                      <p:to x="100000" y="95000"/>
                                    </p:animScale>
                                    <p:animScale>
                                      <p:cBhvr>
                                        <p:cTn id="356" dur="166" decel="50000">
                                          <p:stCondLst>
                                            <p:cond delay="1834"/>
                                          </p:stCondLst>
                                        </p:cTn>
                                        <p:tgtEl>
                                          <p:spTgt spid="5"/>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2"/>
                                        </p:tgtEl>
                                        <p:attrNameLst>
                                          <p:attrName>style.visibility</p:attrName>
                                        </p:attrNameLst>
                                      </p:cBhvr>
                                      <p:to>
                                        <p:strVal val="visible"/>
                                      </p:to>
                                    </p:set>
                                    <p:animEffect transition="in" filter="wipe(down)">
                                      <p:cBhvr>
                                        <p:cTn id="359" dur="580">
                                          <p:stCondLst>
                                            <p:cond delay="0"/>
                                          </p:stCondLst>
                                        </p:cTn>
                                        <p:tgtEl>
                                          <p:spTgt spid="12"/>
                                        </p:tgtEl>
                                      </p:cBhvr>
                                    </p:animEffect>
                                    <p:anim calcmode="lin" valueType="num">
                                      <p:cBhvr>
                                        <p:cTn id="36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5" dur="26">
                                          <p:stCondLst>
                                            <p:cond delay="650"/>
                                          </p:stCondLst>
                                        </p:cTn>
                                        <p:tgtEl>
                                          <p:spTgt spid="12"/>
                                        </p:tgtEl>
                                      </p:cBhvr>
                                      <p:to x="100000" y="60000"/>
                                    </p:animScale>
                                    <p:animScale>
                                      <p:cBhvr>
                                        <p:cTn id="366" dur="166" decel="50000">
                                          <p:stCondLst>
                                            <p:cond delay="676"/>
                                          </p:stCondLst>
                                        </p:cTn>
                                        <p:tgtEl>
                                          <p:spTgt spid="12"/>
                                        </p:tgtEl>
                                      </p:cBhvr>
                                      <p:to x="100000" y="100000"/>
                                    </p:animScale>
                                    <p:animScale>
                                      <p:cBhvr>
                                        <p:cTn id="367" dur="26">
                                          <p:stCondLst>
                                            <p:cond delay="1312"/>
                                          </p:stCondLst>
                                        </p:cTn>
                                        <p:tgtEl>
                                          <p:spTgt spid="12"/>
                                        </p:tgtEl>
                                      </p:cBhvr>
                                      <p:to x="100000" y="80000"/>
                                    </p:animScale>
                                    <p:animScale>
                                      <p:cBhvr>
                                        <p:cTn id="368" dur="166" decel="50000">
                                          <p:stCondLst>
                                            <p:cond delay="1338"/>
                                          </p:stCondLst>
                                        </p:cTn>
                                        <p:tgtEl>
                                          <p:spTgt spid="12"/>
                                        </p:tgtEl>
                                      </p:cBhvr>
                                      <p:to x="100000" y="100000"/>
                                    </p:animScale>
                                    <p:animScale>
                                      <p:cBhvr>
                                        <p:cTn id="369" dur="26">
                                          <p:stCondLst>
                                            <p:cond delay="1642"/>
                                          </p:stCondLst>
                                        </p:cTn>
                                        <p:tgtEl>
                                          <p:spTgt spid="12"/>
                                        </p:tgtEl>
                                      </p:cBhvr>
                                      <p:to x="100000" y="90000"/>
                                    </p:animScale>
                                    <p:animScale>
                                      <p:cBhvr>
                                        <p:cTn id="370" dur="166" decel="50000">
                                          <p:stCondLst>
                                            <p:cond delay="1668"/>
                                          </p:stCondLst>
                                        </p:cTn>
                                        <p:tgtEl>
                                          <p:spTgt spid="12"/>
                                        </p:tgtEl>
                                      </p:cBhvr>
                                      <p:to x="100000" y="100000"/>
                                    </p:animScale>
                                    <p:animScale>
                                      <p:cBhvr>
                                        <p:cTn id="371" dur="26">
                                          <p:stCondLst>
                                            <p:cond delay="1808"/>
                                          </p:stCondLst>
                                        </p:cTn>
                                        <p:tgtEl>
                                          <p:spTgt spid="12"/>
                                        </p:tgtEl>
                                      </p:cBhvr>
                                      <p:to x="100000" y="95000"/>
                                    </p:animScale>
                                    <p:animScale>
                                      <p:cBhvr>
                                        <p:cTn id="372" dur="166" decel="50000">
                                          <p:stCondLst>
                                            <p:cond delay="1834"/>
                                          </p:stCondLst>
                                        </p:cTn>
                                        <p:tgtEl>
                                          <p:spTgt spid="12"/>
                                        </p:tgtEl>
                                      </p:cBhvr>
                                      <p:to x="100000" y="100000"/>
                                    </p:animScale>
                                  </p:childTnLst>
                                </p:cTn>
                              </p:par>
                            </p:childTnLst>
                          </p:cTn>
                        </p:par>
                      </p:childTnLst>
                    </p:cTn>
                  </p:par>
                  <p:par>
                    <p:cTn id="373" fill="hold">
                      <p:stCondLst>
                        <p:cond delay="indefinite"/>
                      </p:stCondLst>
                      <p:childTnLst>
                        <p:par>
                          <p:cTn id="374" fill="hold">
                            <p:stCondLst>
                              <p:cond delay="0"/>
                            </p:stCondLst>
                            <p:childTnLst>
                              <p:par>
                                <p:cTn id="375" presetID="26" presetClass="entr" presetSubtype="0" fill="hold" grpId="0" nodeType="clickEffect">
                                  <p:stCondLst>
                                    <p:cond delay="0"/>
                                  </p:stCondLst>
                                  <p:childTnLst>
                                    <p:set>
                                      <p:cBhvr>
                                        <p:cTn id="376" dur="1" fill="hold">
                                          <p:stCondLst>
                                            <p:cond delay="0"/>
                                          </p:stCondLst>
                                        </p:cTn>
                                        <p:tgtEl>
                                          <p:spTgt spid="27"/>
                                        </p:tgtEl>
                                        <p:attrNameLst>
                                          <p:attrName>style.visibility</p:attrName>
                                        </p:attrNameLst>
                                      </p:cBhvr>
                                      <p:to>
                                        <p:strVal val="visible"/>
                                      </p:to>
                                    </p:set>
                                    <p:animEffect transition="in" filter="wipe(down)">
                                      <p:cBhvr>
                                        <p:cTn id="377" dur="580">
                                          <p:stCondLst>
                                            <p:cond delay="0"/>
                                          </p:stCondLst>
                                        </p:cTn>
                                        <p:tgtEl>
                                          <p:spTgt spid="27"/>
                                        </p:tgtEl>
                                      </p:cBhvr>
                                    </p:animEffect>
                                    <p:anim calcmode="lin" valueType="num">
                                      <p:cBhvr>
                                        <p:cTn id="37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8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8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8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83" dur="26">
                                          <p:stCondLst>
                                            <p:cond delay="650"/>
                                          </p:stCondLst>
                                        </p:cTn>
                                        <p:tgtEl>
                                          <p:spTgt spid="27"/>
                                        </p:tgtEl>
                                      </p:cBhvr>
                                      <p:to x="100000" y="60000"/>
                                    </p:animScale>
                                    <p:animScale>
                                      <p:cBhvr>
                                        <p:cTn id="384" dur="166" decel="50000">
                                          <p:stCondLst>
                                            <p:cond delay="676"/>
                                          </p:stCondLst>
                                        </p:cTn>
                                        <p:tgtEl>
                                          <p:spTgt spid="27"/>
                                        </p:tgtEl>
                                      </p:cBhvr>
                                      <p:to x="100000" y="100000"/>
                                    </p:animScale>
                                    <p:animScale>
                                      <p:cBhvr>
                                        <p:cTn id="385" dur="26">
                                          <p:stCondLst>
                                            <p:cond delay="1312"/>
                                          </p:stCondLst>
                                        </p:cTn>
                                        <p:tgtEl>
                                          <p:spTgt spid="27"/>
                                        </p:tgtEl>
                                      </p:cBhvr>
                                      <p:to x="100000" y="80000"/>
                                    </p:animScale>
                                    <p:animScale>
                                      <p:cBhvr>
                                        <p:cTn id="386" dur="166" decel="50000">
                                          <p:stCondLst>
                                            <p:cond delay="1338"/>
                                          </p:stCondLst>
                                        </p:cTn>
                                        <p:tgtEl>
                                          <p:spTgt spid="27"/>
                                        </p:tgtEl>
                                      </p:cBhvr>
                                      <p:to x="100000" y="100000"/>
                                    </p:animScale>
                                    <p:animScale>
                                      <p:cBhvr>
                                        <p:cTn id="387" dur="26">
                                          <p:stCondLst>
                                            <p:cond delay="1642"/>
                                          </p:stCondLst>
                                        </p:cTn>
                                        <p:tgtEl>
                                          <p:spTgt spid="27"/>
                                        </p:tgtEl>
                                      </p:cBhvr>
                                      <p:to x="100000" y="90000"/>
                                    </p:animScale>
                                    <p:animScale>
                                      <p:cBhvr>
                                        <p:cTn id="388" dur="166" decel="50000">
                                          <p:stCondLst>
                                            <p:cond delay="1668"/>
                                          </p:stCondLst>
                                        </p:cTn>
                                        <p:tgtEl>
                                          <p:spTgt spid="27"/>
                                        </p:tgtEl>
                                      </p:cBhvr>
                                      <p:to x="100000" y="100000"/>
                                    </p:animScale>
                                    <p:animScale>
                                      <p:cBhvr>
                                        <p:cTn id="389" dur="26">
                                          <p:stCondLst>
                                            <p:cond delay="1808"/>
                                          </p:stCondLst>
                                        </p:cTn>
                                        <p:tgtEl>
                                          <p:spTgt spid="27"/>
                                        </p:tgtEl>
                                      </p:cBhvr>
                                      <p:to x="100000" y="95000"/>
                                    </p:animScale>
                                    <p:animScale>
                                      <p:cBhvr>
                                        <p:cTn id="390" dur="166" decel="50000">
                                          <p:stCondLst>
                                            <p:cond delay="1834"/>
                                          </p:stCondLst>
                                        </p:cTn>
                                        <p:tgtEl>
                                          <p:spTgt spid="27"/>
                                        </p:tgtEl>
                                      </p:cBhvr>
                                      <p:to x="100000" y="100000"/>
                                    </p:animScale>
                                  </p:childTnLst>
                                </p:cTn>
                              </p:par>
                            </p:childTnLst>
                          </p:cTn>
                        </p:par>
                      </p:childTnLst>
                    </p:cTn>
                  </p:par>
                  <p:par>
                    <p:cTn id="391" fill="hold">
                      <p:stCondLst>
                        <p:cond delay="indefinite"/>
                      </p:stCondLst>
                      <p:childTnLst>
                        <p:par>
                          <p:cTn id="392" fill="hold">
                            <p:stCondLst>
                              <p:cond delay="0"/>
                            </p:stCondLst>
                            <p:childTnLst>
                              <p:par>
                                <p:cTn id="393" presetID="26" presetClass="entr" presetSubtype="0" fill="hold" grpId="0" nodeType="clickEffect">
                                  <p:stCondLst>
                                    <p:cond delay="0"/>
                                  </p:stCondLst>
                                  <p:childTnLst>
                                    <p:set>
                                      <p:cBhvr>
                                        <p:cTn id="394" dur="1" fill="hold">
                                          <p:stCondLst>
                                            <p:cond delay="0"/>
                                          </p:stCondLst>
                                        </p:cTn>
                                        <p:tgtEl>
                                          <p:spTgt spid="29"/>
                                        </p:tgtEl>
                                        <p:attrNameLst>
                                          <p:attrName>style.visibility</p:attrName>
                                        </p:attrNameLst>
                                      </p:cBhvr>
                                      <p:to>
                                        <p:strVal val="visible"/>
                                      </p:to>
                                    </p:set>
                                    <p:animEffect transition="in" filter="wipe(down)">
                                      <p:cBhvr>
                                        <p:cTn id="395" dur="580">
                                          <p:stCondLst>
                                            <p:cond delay="0"/>
                                          </p:stCondLst>
                                        </p:cTn>
                                        <p:tgtEl>
                                          <p:spTgt spid="29"/>
                                        </p:tgtEl>
                                      </p:cBhvr>
                                    </p:animEffect>
                                    <p:anim calcmode="lin" valueType="num">
                                      <p:cBhvr>
                                        <p:cTn id="39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9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9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9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40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401" dur="26">
                                          <p:stCondLst>
                                            <p:cond delay="650"/>
                                          </p:stCondLst>
                                        </p:cTn>
                                        <p:tgtEl>
                                          <p:spTgt spid="29"/>
                                        </p:tgtEl>
                                      </p:cBhvr>
                                      <p:to x="100000" y="60000"/>
                                    </p:animScale>
                                    <p:animScale>
                                      <p:cBhvr>
                                        <p:cTn id="402" dur="166" decel="50000">
                                          <p:stCondLst>
                                            <p:cond delay="676"/>
                                          </p:stCondLst>
                                        </p:cTn>
                                        <p:tgtEl>
                                          <p:spTgt spid="29"/>
                                        </p:tgtEl>
                                      </p:cBhvr>
                                      <p:to x="100000" y="100000"/>
                                    </p:animScale>
                                    <p:animScale>
                                      <p:cBhvr>
                                        <p:cTn id="403" dur="26">
                                          <p:stCondLst>
                                            <p:cond delay="1312"/>
                                          </p:stCondLst>
                                        </p:cTn>
                                        <p:tgtEl>
                                          <p:spTgt spid="29"/>
                                        </p:tgtEl>
                                      </p:cBhvr>
                                      <p:to x="100000" y="80000"/>
                                    </p:animScale>
                                    <p:animScale>
                                      <p:cBhvr>
                                        <p:cTn id="404" dur="166" decel="50000">
                                          <p:stCondLst>
                                            <p:cond delay="1338"/>
                                          </p:stCondLst>
                                        </p:cTn>
                                        <p:tgtEl>
                                          <p:spTgt spid="29"/>
                                        </p:tgtEl>
                                      </p:cBhvr>
                                      <p:to x="100000" y="100000"/>
                                    </p:animScale>
                                    <p:animScale>
                                      <p:cBhvr>
                                        <p:cTn id="405" dur="26">
                                          <p:stCondLst>
                                            <p:cond delay="1642"/>
                                          </p:stCondLst>
                                        </p:cTn>
                                        <p:tgtEl>
                                          <p:spTgt spid="29"/>
                                        </p:tgtEl>
                                      </p:cBhvr>
                                      <p:to x="100000" y="90000"/>
                                    </p:animScale>
                                    <p:animScale>
                                      <p:cBhvr>
                                        <p:cTn id="406" dur="166" decel="50000">
                                          <p:stCondLst>
                                            <p:cond delay="1668"/>
                                          </p:stCondLst>
                                        </p:cTn>
                                        <p:tgtEl>
                                          <p:spTgt spid="29"/>
                                        </p:tgtEl>
                                      </p:cBhvr>
                                      <p:to x="100000" y="100000"/>
                                    </p:animScale>
                                    <p:animScale>
                                      <p:cBhvr>
                                        <p:cTn id="407" dur="26">
                                          <p:stCondLst>
                                            <p:cond delay="1808"/>
                                          </p:stCondLst>
                                        </p:cTn>
                                        <p:tgtEl>
                                          <p:spTgt spid="29"/>
                                        </p:tgtEl>
                                      </p:cBhvr>
                                      <p:to x="100000" y="95000"/>
                                    </p:animScale>
                                    <p:animScale>
                                      <p:cBhvr>
                                        <p:cTn id="408" dur="166" decel="50000">
                                          <p:stCondLst>
                                            <p:cond delay="1834"/>
                                          </p:stCondLst>
                                        </p:cTn>
                                        <p:tgtEl>
                                          <p:spTgt spid="29"/>
                                        </p:tgtEl>
                                      </p:cBhvr>
                                      <p:to x="100000" y="100000"/>
                                    </p:animScale>
                                  </p:childTnLst>
                                </p:cTn>
                              </p:par>
                            </p:childTnLst>
                          </p:cTn>
                        </p:par>
                      </p:childTnLst>
                    </p:cTn>
                  </p:par>
                  <p:par>
                    <p:cTn id="409" fill="hold">
                      <p:stCondLst>
                        <p:cond delay="indefinite"/>
                      </p:stCondLst>
                      <p:childTnLst>
                        <p:par>
                          <p:cTn id="410" fill="hold">
                            <p:stCondLst>
                              <p:cond delay="0"/>
                            </p:stCondLst>
                            <p:childTnLst>
                              <p:par>
                                <p:cTn id="411" presetID="26" presetClass="entr" presetSubtype="0" fill="hold" grpId="0" nodeType="clickEffect">
                                  <p:stCondLst>
                                    <p:cond delay="0"/>
                                  </p:stCondLst>
                                  <p:childTnLst>
                                    <p:set>
                                      <p:cBhvr>
                                        <p:cTn id="412" dur="1" fill="hold">
                                          <p:stCondLst>
                                            <p:cond delay="0"/>
                                          </p:stCondLst>
                                        </p:cTn>
                                        <p:tgtEl>
                                          <p:spTgt spid="17"/>
                                        </p:tgtEl>
                                        <p:attrNameLst>
                                          <p:attrName>style.visibility</p:attrName>
                                        </p:attrNameLst>
                                      </p:cBhvr>
                                      <p:to>
                                        <p:strVal val="visible"/>
                                      </p:to>
                                    </p:set>
                                    <p:animEffect transition="in" filter="wipe(down)">
                                      <p:cBhvr>
                                        <p:cTn id="413" dur="580">
                                          <p:stCondLst>
                                            <p:cond delay="0"/>
                                          </p:stCondLst>
                                        </p:cTn>
                                        <p:tgtEl>
                                          <p:spTgt spid="17"/>
                                        </p:tgtEl>
                                      </p:cBhvr>
                                    </p:animEffect>
                                    <p:anim calcmode="lin" valueType="num">
                                      <p:cBhvr>
                                        <p:cTn id="4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19" dur="26">
                                          <p:stCondLst>
                                            <p:cond delay="650"/>
                                          </p:stCondLst>
                                        </p:cTn>
                                        <p:tgtEl>
                                          <p:spTgt spid="17"/>
                                        </p:tgtEl>
                                      </p:cBhvr>
                                      <p:to x="100000" y="60000"/>
                                    </p:animScale>
                                    <p:animScale>
                                      <p:cBhvr>
                                        <p:cTn id="420" dur="166" decel="50000">
                                          <p:stCondLst>
                                            <p:cond delay="676"/>
                                          </p:stCondLst>
                                        </p:cTn>
                                        <p:tgtEl>
                                          <p:spTgt spid="17"/>
                                        </p:tgtEl>
                                      </p:cBhvr>
                                      <p:to x="100000" y="100000"/>
                                    </p:animScale>
                                    <p:animScale>
                                      <p:cBhvr>
                                        <p:cTn id="421" dur="26">
                                          <p:stCondLst>
                                            <p:cond delay="1312"/>
                                          </p:stCondLst>
                                        </p:cTn>
                                        <p:tgtEl>
                                          <p:spTgt spid="17"/>
                                        </p:tgtEl>
                                      </p:cBhvr>
                                      <p:to x="100000" y="80000"/>
                                    </p:animScale>
                                    <p:animScale>
                                      <p:cBhvr>
                                        <p:cTn id="422" dur="166" decel="50000">
                                          <p:stCondLst>
                                            <p:cond delay="1338"/>
                                          </p:stCondLst>
                                        </p:cTn>
                                        <p:tgtEl>
                                          <p:spTgt spid="17"/>
                                        </p:tgtEl>
                                      </p:cBhvr>
                                      <p:to x="100000" y="100000"/>
                                    </p:animScale>
                                    <p:animScale>
                                      <p:cBhvr>
                                        <p:cTn id="423" dur="26">
                                          <p:stCondLst>
                                            <p:cond delay="1642"/>
                                          </p:stCondLst>
                                        </p:cTn>
                                        <p:tgtEl>
                                          <p:spTgt spid="17"/>
                                        </p:tgtEl>
                                      </p:cBhvr>
                                      <p:to x="100000" y="90000"/>
                                    </p:animScale>
                                    <p:animScale>
                                      <p:cBhvr>
                                        <p:cTn id="424" dur="166" decel="50000">
                                          <p:stCondLst>
                                            <p:cond delay="1668"/>
                                          </p:stCondLst>
                                        </p:cTn>
                                        <p:tgtEl>
                                          <p:spTgt spid="17"/>
                                        </p:tgtEl>
                                      </p:cBhvr>
                                      <p:to x="100000" y="100000"/>
                                    </p:animScale>
                                    <p:animScale>
                                      <p:cBhvr>
                                        <p:cTn id="425" dur="26">
                                          <p:stCondLst>
                                            <p:cond delay="1808"/>
                                          </p:stCondLst>
                                        </p:cTn>
                                        <p:tgtEl>
                                          <p:spTgt spid="17"/>
                                        </p:tgtEl>
                                      </p:cBhvr>
                                      <p:to x="100000" y="95000"/>
                                    </p:animScale>
                                    <p:animScale>
                                      <p:cBhvr>
                                        <p:cTn id="426" dur="166" decel="50000">
                                          <p:stCondLst>
                                            <p:cond delay="1834"/>
                                          </p:stCondLst>
                                        </p:cTn>
                                        <p:tgtEl>
                                          <p:spTgt spid="17"/>
                                        </p:tgtEl>
                                      </p:cBhvr>
                                      <p:to x="100000" y="100000"/>
                                    </p:animScale>
                                  </p:childTnLst>
                                </p:cTn>
                              </p:par>
                            </p:childTnLst>
                          </p:cTn>
                        </p:par>
                      </p:childTnLst>
                    </p:cTn>
                  </p:par>
                  <p:par>
                    <p:cTn id="427" fill="hold">
                      <p:stCondLst>
                        <p:cond delay="indefinite"/>
                      </p:stCondLst>
                      <p:childTnLst>
                        <p:par>
                          <p:cTn id="428" fill="hold">
                            <p:stCondLst>
                              <p:cond delay="0"/>
                            </p:stCondLst>
                            <p:childTnLst>
                              <p:par>
                                <p:cTn id="429" presetID="26" presetClass="entr" presetSubtype="0" fill="hold" grpId="0" nodeType="clickEffect">
                                  <p:stCondLst>
                                    <p:cond delay="0"/>
                                  </p:stCondLst>
                                  <p:childTnLst>
                                    <p:set>
                                      <p:cBhvr>
                                        <p:cTn id="430" dur="1" fill="hold">
                                          <p:stCondLst>
                                            <p:cond delay="0"/>
                                          </p:stCondLst>
                                        </p:cTn>
                                        <p:tgtEl>
                                          <p:spTgt spid="31"/>
                                        </p:tgtEl>
                                        <p:attrNameLst>
                                          <p:attrName>style.visibility</p:attrName>
                                        </p:attrNameLst>
                                      </p:cBhvr>
                                      <p:to>
                                        <p:strVal val="visible"/>
                                      </p:to>
                                    </p:set>
                                    <p:animEffect transition="in" filter="wipe(down)">
                                      <p:cBhvr>
                                        <p:cTn id="431" dur="580">
                                          <p:stCondLst>
                                            <p:cond delay="0"/>
                                          </p:stCondLst>
                                        </p:cTn>
                                        <p:tgtEl>
                                          <p:spTgt spid="31"/>
                                        </p:tgtEl>
                                      </p:cBhvr>
                                    </p:animEffect>
                                    <p:anim calcmode="lin" valueType="num">
                                      <p:cBhvr>
                                        <p:cTn id="43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3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3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3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3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37" dur="26">
                                          <p:stCondLst>
                                            <p:cond delay="650"/>
                                          </p:stCondLst>
                                        </p:cTn>
                                        <p:tgtEl>
                                          <p:spTgt spid="31"/>
                                        </p:tgtEl>
                                      </p:cBhvr>
                                      <p:to x="100000" y="60000"/>
                                    </p:animScale>
                                    <p:animScale>
                                      <p:cBhvr>
                                        <p:cTn id="438" dur="166" decel="50000">
                                          <p:stCondLst>
                                            <p:cond delay="676"/>
                                          </p:stCondLst>
                                        </p:cTn>
                                        <p:tgtEl>
                                          <p:spTgt spid="31"/>
                                        </p:tgtEl>
                                      </p:cBhvr>
                                      <p:to x="100000" y="100000"/>
                                    </p:animScale>
                                    <p:animScale>
                                      <p:cBhvr>
                                        <p:cTn id="439" dur="26">
                                          <p:stCondLst>
                                            <p:cond delay="1312"/>
                                          </p:stCondLst>
                                        </p:cTn>
                                        <p:tgtEl>
                                          <p:spTgt spid="31"/>
                                        </p:tgtEl>
                                      </p:cBhvr>
                                      <p:to x="100000" y="80000"/>
                                    </p:animScale>
                                    <p:animScale>
                                      <p:cBhvr>
                                        <p:cTn id="440" dur="166" decel="50000">
                                          <p:stCondLst>
                                            <p:cond delay="1338"/>
                                          </p:stCondLst>
                                        </p:cTn>
                                        <p:tgtEl>
                                          <p:spTgt spid="31"/>
                                        </p:tgtEl>
                                      </p:cBhvr>
                                      <p:to x="100000" y="100000"/>
                                    </p:animScale>
                                    <p:animScale>
                                      <p:cBhvr>
                                        <p:cTn id="441" dur="26">
                                          <p:stCondLst>
                                            <p:cond delay="1642"/>
                                          </p:stCondLst>
                                        </p:cTn>
                                        <p:tgtEl>
                                          <p:spTgt spid="31"/>
                                        </p:tgtEl>
                                      </p:cBhvr>
                                      <p:to x="100000" y="90000"/>
                                    </p:animScale>
                                    <p:animScale>
                                      <p:cBhvr>
                                        <p:cTn id="442" dur="166" decel="50000">
                                          <p:stCondLst>
                                            <p:cond delay="1668"/>
                                          </p:stCondLst>
                                        </p:cTn>
                                        <p:tgtEl>
                                          <p:spTgt spid="31"/>
                                        </p:tgtEl>
                                      </p:cBhvr>
                                      <p:to x="100000" y="100000"/>
                                    </p:animScale>
                                    <p:animScale>
                                      <p:cBhvr>
                                        <p:cTn id="443" dur="26">
                                          <p:stCondLst>
                                            <p:cond delay="1808"/>
                                          </p:stCondLst>
                                        </p:cTn>
                                        <p:tgtEl>
                                          <p:spTgt spid="31"/>
                                        </p:tgtEl>
                                      </p:cBhvr>
                                      <p:to x="100000" y="95000"/>
                                    </p:animScale>
                                    <p:animScale>
                                      <p:cBhvr>
                                        <p:cTn id="444" dur="166" decel="50000">
                                          <p:stCondLst>
                                            <p:cond delay="1834"/>
                                          </p:stCondLst>
                                        </p:cTn>
                                        <p:tgtEl>
                                          <p:spTgt spid="31"/>
                                        </p:tgtEl>
                                      </p:cBhvr>
                                      <p:to x="100000" y="100000"/>
                                    </p:animScale>
                                  </p:childTnLst>
                                </p:cTn>
                              </p:par>
                            </p:childTnLst>
                          </p:cTn>
                        </p:par>
                      </p:childTnLst>
                    </p:cTn>
                  </p:par>
                  <p:par>
                    <p:cTn id="445" fill="hold">
                      <p:stCondLst>
                        <p:cond delay="indefinite"/>
                      </p:stCondLst>
                      <p:childTnLst>
                        <p:par>
                          <p:cTn id="446" fill="hold">
                            <p:stCondLst>
                              <p:cond delay="0"/>
                            </p:stCondLst>
                            <p:childTnLst>
                              <p:par>
                                <p:cTn id="447" presetID="26" presetClass="entr" presetSubtype="0" fill="hold" grpId="0" nodeType="clickEffect">
                                  <p:stCondLst>
                                    <p:cond delay="0"/>
                                  </p:stCondLst>
                                  <p:childTnLst>
                                    <p:set>
                                      <p:cBhvr>
                                        <p:cTn id="448" dur="1" fill="hold">
                                          <p:stCondLst>
                                            <p:cond delay="0"/>
                                          </p:stCondLst>
                                        </p:cTn>
                                        <p:tgtEl>
                                          <p:spTgt spid="32"/>
                                        </p:tgtEl>
                                        <p:attrNameLst>
                                          <p:attrName>style.visibility</p:attrName>
                                        </p:attrNameLst>
                                      </p:cBhvr>
                                      <p:to>
                                        <p:strVal val="visible"/>
                                      </p:to>
                                    </p:set>
                                    <p:animEffect transition="in" filter="wipe(down)">
                                      <p:cBhvr>
                                        <p:cTn id="449" dur="580">
                                          <p:stCondLst>
                                            <p:cond delay="0"/>
                                          </p:stCondLst>
                                        </p:cTn>
                                        <p:tgtEl>
                                          <p:spTgt spid="32"/>
                                        </p:tgtEl>
                                      </p:cBhvr>
                                    </p:animEffect>
                                    <p:anim calcmode="lin" valueType="num">
                                      <p:cBhvr>
                                        <p:cTn id="45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5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5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5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55" dur="26">
                                          <p:stCondLst>
                                            <p:cond delay="650"/>
                                          </p:stCondLst>
                                        </p:cTn>
                                        <p:tgtEl>
                                          <p:spTgt spid="32"/>
                                        </p:tgtEl>
                                      </p:cBhvr>
                                      <p:to x="100000" y="60000"/>
                                    </p:animScale>
                                    <p:animScale>
                                      <p:cBhvr>
                                        <p:cTn id="456" dur="166" decel="50000">
                                          <p:stCondLst>
                                            <p:cond delay="676"/>
                                          </p:stCondLst>
                                        </p:cTn>
                                        <p:tgtEl>
                                          <p:spTgt spid="32"/>
                                        </p:tgtEl>
                                      </p:cBhvr>
                                      <p:to x="100000" y="100000"/>
                                    </p:animScale>
                                    <p:animScale>
                                      <p:cBhvr>
                                        <p:cTn id="457" dur="26">
                                          <p:stCondLst>
                                            <p:cond delay="1312"/>
                                          </p:stCondLst>
                                        </p:cTn>
                                        <p:tgtEl>
                                          <p:spTgt spid="32"/>
                                        </p:tgtEl>
                                      </p:cBhvr>
                                      <p:to x="100000" y="80000"/>
                                    </p:animScale>
                                    <p:animScale>
                                      <p:cBhvr>
                                        <p:cTn id="458" dur="166" decel="50000">
                                          <p:stCondLst>
                                            <p:cond delay="1338"/>
                                          </p:stCondLst>
                                        </p:cTn>
                                        <p:tgtEl>
                                          <p:spTgt spid="32"/>
                                        </p:tgtEl>
                                      </p:cBhvr>
                                      <p:to x="100000" y="100000"/>
                                    </p:animScale>
                                    <p:animScale>
                                      <p:cBhvr>
                                        <p:cTn id="459" dur="26">
                                          <p:stCondLst>
                                            <p:cond delay="1642"/>
                                          </p:stCondLst>
                                        </p:cTn>
                                        <p:tgtEl>
                                          <p:spTgt spid="32"/>
                                        </p:tgtEl>
                                      </p:cBhvr>
                                      <p:to x="100000" y="90000"/>
                                    </p:animScale>
                                    <p:animScale>
                                      <p:cBhvr>
                                        <p:cTn id="460" dur="166" decel="50000">
                                          <p:stCondLst>
                                            <p:cond delay="1668"/>
                                          </p:stCondLst>
                                        </p:cTn>
                                        <p:tgtEl>
                                          <p:spTgt spid="32"/>
                                        </p:tgtEl>
                                      </p:cBhvr>
                                      <p:to x="100000" y="100000"/>
                                    </p:animScale>
                                    <p:animScale>
                                      <p:cBhvr>
                                        <p:cTn id="461" dur="26">
                                          <p:stCondLst>
                                            <p:cond delay="1808"/>
                                          </p:stCondLst>
                                        </p:cTn>
                                        <p:tgtEl>
                                          <p:spTgt spid="32"/>
                                        </p:tgtEl>
                                      </p:cBhvr>
                                      <p:to x="100000" y="95000"/>
                                    </p:animScale>
                                    <p:animScale>
                                      <p:cBhvr>
                                        <p:cTn id="462"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9" grpId="0"/>
      <p:bldP spid="20" grpId="0"/>
      <p:bldP spid="21" grpId="0"/>
      <p:bldP spid="22" grpId="0"/>
      <p:bldP spid="23" grpId="0"/>
      <p:bldP spid="24" grpId="0"/>
      <p:bldP spid="25" grpId="0"/>
      <p:bldP spid="26" grpId="0"/>
      <p:bldP spid="30" grpId="0"/>
      <p:bldP spid="13" grpId="0"/>
      <p:bldP spid="14" grpId="0"/>
      <p:bldP spid="15" grpId="0"/>
      <p:bldP spid="16" grpId="0" animBg="1"/>
      <p:bldP spid="5" grpId="0" animBg="1"/>
      <p:bldP spid="7" grpId="0"/>
      <p:bldP spid="9" grpId="0"/>
      <p:bldP spid="12" grpId="0"/>
      <p:bldP spid="18" grpId="0" animBg="1"/>
      <p:bldP spid="27" grpId="0" animBg="1"/>
      <p:bldP spid="29" grpId="0" animBg="1"/>
      <p:bldP spid="31" grpId="0" animBg="1"/>
      <p:bldP spid="32"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0E183960-1C7E-F0F0-8738-D5180FD591DB}"/>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62500" lnSpcReduction="20000"/>
          </a:bodyPr>
          <a:lstStyle/>
          <a:p>
            <a:r>
              <a:rPr lang="fr-FR" sz="6000"/>
              <a:t>Politique digitale</a:t>
            </a:r>
          </a:p>
          <a:p>
            <a:r>
              <a:rPr lang="fr-FR" sz="6000"/>
              <a:t>Résultantes</a:t>
            </a:r>
            <a:endParaRPr lang="fr-FR" sz="6000" dirty="0"/>
          </a:p>
        </p:txBody>
      </p:sp>
      <p:pic>
        <p:nvPicPr>
          <p:cNvPr id="7" name="Image 6">
            <a:extLst>
              <a:ext uri="{FF2B5EF4-FFF2-40B4-BE49-F238E27FC236}">
                <a16:creationId xmlns:a16="http://schemas.microsoft.com/office/drawing/2014/main" id="{9EDC2E4B-2C5E-9D3C-D838-07840EF50AAB}"/>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24330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6BE4F95-5930-6E0A-0978-96797F215589}"/>
              </a:ext>
            </a:extLst>
          </p:cNvPr>
          <p:cNvSpPr>
            <a:spLocks noGrp="1"/>
          </p:cNvSpPr>
          <p:nvPr>
            <p:ph type="title"/>
          </p:nvPr>
        </p:nvSpPr>
        <p:spPr>
          <a:xfrm>
            <a:off x="422413" y="0"/>
            <a:ext cx="11286985" cy="1007165"/>
          </a:xfrm>
        </p:spPr>
        <p:txBody>
          <a:bodyPr/>
          <a:lstStyle/>
          <a:p>
            <a:r>
              <a:rPr lang="fr-FR"/>
              <a:t>Les bénéfices :</a:t>
            </a:r>
            <a:endParaRPr lang="fr-FR" dirty="0"/>
          </a:p>
        </p:txBody>
      </p:sp>
      <p:sp>
        <p:nvSpPr>
          <p:cNvPr id="6" name="Espace réservé du contenu 5">
            <a:extLst>
              <a:ext uri="{FF2B5EF4-FFF2-40B4-BE49-F238E27FC236}">
                <a16:creationId xmlns:a16="http://schemas.microsoft.com/office/drawing/2014/main" id="{3CEDD172-1E46-2537-0643-2464F2711021}"/>
              </a:ext>
            </a:extLst>
          </p:cNvPr>
          <p:cNvSpPr>
            <a:spLocks noGrp="1"/>
          </p:cNvSpPr>
          <p:nvPr>
            <p:ph idx="1"/>
          </p:nvPr>
        </p:nvSpPr>
        <p:spPr>
          <a:xfrm>
            <a:off x="422413" y="1554921"/>
            <a:ext cx="11286985" cy="4622043"/>
          </a:xfrm>
        </p:spPr>
        <p:txBody>
          <a:bodyPr/>
          <a:lstStyle/>
          <a:p>
            <a:pPr marL="342900" indent="-342900">
              <a:buFont typeface="Arial" panose="020B0604020202020204" pitchFamily="34" charset="0"/>
              <a:buChar char="•"/>
            </a:pPr>
            <a:r>
              <a:rPr lang="fr-FR" dirty="0"/>
              <a:t>La centralisation de </a:t>
            </a:r>
            <a:r>
              <a:rPr lang="fr-FR"/>
              <a:t>certaines ACTIVITES AU NIVEAU DE VISIO</a:t>
            </a:r>
            <a:endParaRPr lang="fr-FR" dirty="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en-US"/>
              <a:t>pilotage des processus: MAÎTRISE DE lA QUALITE ET DES délais</a:t>
            </a:r>
            <a:endParaRPr lang="en-US" dirty="0"/>
          </a:p>
          <a:p>
            <a:endParaRPr lang="en-US"/>
          </a:p>
          <a:p>
            <a:pPr marL="342900" indent="-342900">
              <a:buFont typeface="Arial" panose="020B0604020202020204" pitchFamily="34" charset="0"/>
              <a:buChar char="•"/>
            </a:pPr>
            <a:r>
              <a:rPr lang="en-US"/>
              <a:t>MATRISE DES COûTS : EXPLOITATIOn et VISIO</a:t>
            </a:r>
          </a:p>
          <a:p>
            <a:endParaRPr lang="en-US"/>
          </a:p>
          <a:p>
            <a:pPr marL="342900" indent="-342900">
              <a:buFont typeface="Arial" panose="020B0604020202020204" pitchFamily="34" charset="0"/>
              <a:buChar char="•"/>
            </a:pPr>
            <a:r>
              <a:rPr lang="en-US"/>
              <a:t>PilotAGE deS NIVEAUX DE COMPETENCE</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rex libéré</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dirty="0"/>
          </a:p>
        </p:txBody>
      </p:sp>
      <p:sp>
        <p:nvSpPr>
          <p:cNvPr id="3" name="Espace réservé du numéro de diapositive 2">
            <a:extLst>
              <a:ext uri="{FF2B5EF4-FFF2-40B4-BE49-F238E27FC236}">
                <a16:creationId xmlns:a16="http://schemas.microsoft.com/office/drawing/2014/main" id="{B161B2BD-4FF3-7FF8-EF9E-FB08D5F24CA7}"/>
              </a:ext>
            </a:extLst>
          </p:cNvPr>
          <p:cNvSpPr>
            <a:spLocks noGrp="1"/>
          </p:cNvSpPr>
          <p:nvPr>
            <p:ph type="sldNum" sz="quarter" idx="12"/>
          </p:nvPr>
        </p:nvSpPr>
        <p:spPr/>
        <p:txBody>
          <a:bodyPr/>
          <a:lstStyle/>
          <a:p>
            <a:fld id="{178CA135-2885-4CD2-925B-659EA4F87D78}" type="slidenum">
              <a:rPr lang="fr-FR" smtClean="0"/>
              <a:t>14</a:t>
            </a:fld>
            <a:endParaRPr lang="fr-FR"/>
          </a:p>
        </p:txBody>
      </p:sp>
      <p:pic>
        <p:nvPicPr>
          <p:cNvPr id="4" name="Image 3">
            <a:extLst>
              <a:ext uri="{FF2B5EF4-FFF2-40B4-BE49-F238E27FC236}">
                <a16:creationId xmlns:a16="http://schemas.microsoft.com/office/drawing/2014/main" id="{D33D2BC2-6E5E-6817-8E64-2EB8DCECA42A}"/>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1881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Rééquilibrage des charges entre les acteurs</a:t>
            </a: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en-US" sz="1200" b="1">
                <a:solidFill>
                  <a:schemeClr val="accent2">
                    <a:lumMod val="50000"/>
                    <a:lumOff val="50000"/>
                  </a:schemeClr>
                </a:solidFill>
                <a:latin typeface="Poppins" pitchFamily="2" charset="77"/>
                <a:cs typeface="Poppins" pitchFamily="2" charset="77"/>
              </a:rPr>
              <a:t>au bénéfice d’une meilleure performance terrain</a:t>
            </a:r>
            <a:endParaRPr lang="en-US" sz="1200" spc="15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tx2">
              <a:lumMod val="20000"/>
              <a:lumOff val="80000"/>
            </a:schemeClr>
          </a:solidFill>
          <a:ln>
            <a:solidFill>
              <a:schemeClr val="accent2">
                <a:lumMod val="25000"/>
                <a:lumOff val="75000"/>
              </a:schemeClr>
            </a:solid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40000"/>
              <a:lumOff val="60000"/>
            </a:schemeClr>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60000"/>
              <a:lumOff val="40000"/>
            </a:schemeClr>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tx2">
              <a:lumMod val="75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tx2">
              <a:lumMod val="50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8475A40D-8CEC-CFB1-0F86-4CB3AB7981B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7397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childTnLst>
                          </p:cTn>
                        </p:par>
                      </p:childTnLst>
                    </p:cTn>
                  </p:par>
                  <p:par>
                    <p:cTn id="181" fill="hold">
                      <p:stCondLst>
                        <p:cond delay="indefinite"/>
                      </p:stCondLst>
                      <p:childTnLst>
                        <p:par>
                          <p:cTn id="182" fill="hold">
                            <p:stCondLst>
                              <p:cond delay="0"/>
                            </p:stCondLst>
                            <p:childTnLst>
                              <p:par>
                                <p:cTn id="183" presetID="26" presetClass="entr" presetSubtype="0" fill="hold" grpId="0" nodeType="clickEffect">
                                  <p:stCondLst>
                                    <p:cond delay="0"/>
                                  </p:stCondLst>
                                  <p:childTnLst>
                                    <p:set>
                                      <p:cBhvr>
                                        <p:cTn id="184" dur="1" fill="hold">
                                          <p:stCondLst>
                                            <p:cond delay="0"/>
                                          </p:stCondLst>
                                        </p:cTn>
                                        <p:tgtEl>
                                          <p:spTgt spid="18"/>
                                        </p:tgtEl>
                                        <p:attrNameLst>
                                          <p:attrName>style.visibility</p:attrName>
                                        </p:attrNameLst>
                                      </p:cBhvr>
                                      <p:to>
                                        <p:strVal val="visible"/>
                                      </p:to>
                                    </p:set>
                                    <p:animEffect transition="in" filter="wipe(down)">
                                      <p:cBhvr>
                                        <p:cTn id="185" dur="580">
                                          <p:stCondLst>
                                            <p:cond delay="0"/>
                                          </p:stCondLst>
                                        </p:cTn>
                                        <p:tgtEl>
                                          <p:spTgt spid="18"/>
                                        </p:tgtEl>
                                      </p:cBhvr>
                                    </p:animEffect>
                                    <p:anim calcmode="lin" valueType="num">
                                      <p:cBhvr>
                                        <p:cTn id="18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91" dur="26">
                                          <p:stCondLst>
                                            <p:cond delay="650"/>
                                          </p:stCondLst>
                                        </p:cTn>
                                        <p:tgtEl>
                                          <p:spTgt spid="18"/>
                                        </p:tgtEl>
                                      </p:cBhvr>
                                      <p:to x="100000" y="60000"/>
                                    </p:animScale>
                                    <p:animScale>
                                      <p:cBhvr>
                                        <p:cTn id="192" dur="166" decel="50000">
                                          <p:stCondLst>
                                            <p:cond delay="676"/>
                                          </p:stCondLst>
                                        </p:cTn>
                                        <p:tgtEl>
                                          <p:spTgt spid="18"/>
                                        </p:tgtEl>
                                      </p:cBhvr>
                                      <p:to x="100000" y="100000"/>
                                    </p:animScale>
                                    <p:animScale>
                                      <p:cBhvr>
                                        <p:cTn id="193" dur="26">
                                          <p:stCondLst>
                                            <p:cond delay="1312"/>
                                          </p:stCondLst>
                                        </p:cTn>
                                        <p:tgtEl>
                                          <p:spTgt spid="18"/>
                                        </p:tgtEl>
                                      </p:cBhvr>
                                      <p:to x="100000" y="80000"/>
                                    </p:animScale>
                                    <p:animScale>
                                      <p:cBhvr>
                                        <p:cTn id="194" dur="166" decel="50000">
                                          <p:stCondLst>
                                            <p:cond delay="1338"/>
                                          </p:stCondLst>
                                        </p:cTn>
                                        <p:tgtEl>
                                          <p:spTgt spid="18"/>
                                        </p:tgtEl>
                                      </p:cBhvr>
                                      <p:to x="100000" y="100000"/>
                                    </p:animScale>
                                    <p:animScale>
                                      <p:cBhvr>
                                        <p:cTn id="195" dur="26">
                                          <p:stCondLst>
                                            <p:cond delay="1642"/>
                                          </p:stCondLst>
                                        </p:cTn>
                                        <p:tgtEl>
                                          <p:spTgt spid="18"/>
                                        </p:tgtEl>
                                      </p:cBhvr>
                                      <p:to x="100000" y="90000"/>
                                    </p:animScale>
                                    <p:animScale>
                                      <p:cBhvr>
                                        <p:cTn id="196" dur="166" decel="50000">
                                          <p:stCondLst>
                                            <p:cond delay="1668"/>
                                          </p:stCondLst>
                                        </p:cTn>
                                        <p:tgtEl>
                                          <p:spTgt spid="18"/>
                                        </p:tgtEl>
                                      </p:cBhvr>
                                      <p:to x="100000" y="100000"/>
                                    </p:animScale>
                                    <p:animScale>
                                      <p:cBhvr>
                                        <p:cTn id="197" dur="26">
                                          <p:stCondLst>
                                            <p:cond delay="1808"/>
                                          </p:stCondLst>
                                        </p:cTn>
                                        <p:tgtEl>
                                          <p:spTgt spid="18"/>
                                        </p:tgtEl>
                                      </p:cBhvr>
                                      <p:to x="100000" y="95000"/>
                                    </p:animScale>
                                    <p:animScale>
                                      <p:cBhvr>
                                        <p:cTn id="198" dur="166" decel="50000">
                                          <p:stCondLst>
                                            <p:cond delay="1834"/>
                                          </p:stCondLst>
                                        </p:cTn>
                                        <p:tgtEl>
                                          <p:spTgt spid="18"/>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20"/>
                                        </p:tgtEl>
                                        <p:attrNameLst>
                                          <p:attrName>style.visibility</p:attrName>
                                        </p:attrNameLst>
                                      </p:cBhvr>
                                      <p:to>
                                        <p:strVal val="visible"/>
                                      </p:to>
                                    </p:set>
                                    <p:animEffect transition="in" filter="wipe(down)">
                                      <p:cBhvr>
                                        <p:cTn id="201" dur="580">
                                          <p:stCondLst>
                                            <p:cond delay="0"/>
                                          </p:stCondLst>
                                        </p:cTn>
                                        <p:tgtEl>
                                          <p:spTgt spid="20"/>
                                        </p:tgtEl>
                                      </p:cBhvr>
                                    </p:animEffect>
                                    <p:anim calcmode="lin" valueType="num">
                                      <p:cBhvr>
                                        <p:cTn id="20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7" dur="26">
                                          <p:stCondLst>
                                            <p:cond delay="650"/>
                                          </p:stCondLst>
                                        </p:cTn>
                                        <p:tgtEl>
                                          <p:spTgt spid="20"/>
                                        </p:tgtEl>
                                      </p:cBhvr>
                                      <p:to x="100000" y="60000"/>
                                    </p:animScale>
                                    <p:animScale>
                                      <p:cBhvr>
                                        <p:cTn id="208" dur="166" decel="50000">
                                          <p:stCondLst>
                                            <p:cond delay="676"/>
                                          </p:stCondLst>
                                        </p:cTn>
                                        <p:tgtEl>
                                          <p:spTgt spid="20"/>
                                        </p:tgtEl>
                                      </p:cBhvr>
                                      <p:to x="100000" y="100000"/>
                                    </p:animScale>
                                    <p:animScale>
                                      <p:cBhvr>
                                        <p:cTn id="209" dur="26">
                                          <p:stCondLst>
                                            <p:cond delay="1312"/>
                                          </p:stCondLst>
                                        </p:cTn>
                                        <p:tgtEl>
                                          <p:spTgt spid="20"/>
                                        </p:tgtEl>
                                      </p:cBhvr>
                                      <p:to x="100000" y="80000"/>
                                    </p:animScale>
                                    <p:animScale>
                                      <p:cBhvr>
                                        <p:cTn id="210" dur="166" decel="50000">
                                          <p:stCondLst>
                                            <p:cond delay="1338"/>
                                          </p:stCondLst>
                                        </p:cTn>
                                        <p:tgtEl>
                                          <p:spTgt spid="20"/>
                                        </p:tgtEl>
                                      </p:cBhvr>
                                      <p:to x="100000" y="100000"/>
                                    </p:animScale>
                                    <p:animScale>
                                      <p:cBhvr>
                                        <p:cTn id="211" dur="26">
                                          <p:stCondLst>
                                            <p:cond delay="1642"/>
                                          </p:stCondLst>
                                        </p:cTn>
                                        <p:tgtEl>
                                          <p:spTgt spid="20"/>
                                        </p:tgtEl>
                                      </p:cBhvr>
                                      <p:to x="100000" y="90000"/>
                                    </p:animScale>
                                    <p:animScale>
                                      <p:cBhvr>
                                        <p:cTn id="212" dur="166" decel="50000">
                                          <p:stCondLst>
                                            <p:cond delay="1668"/>
                                          </p:stCondLst>
                                        </p:cTn>
                                        <p:tgtEl>
                                          <p:spTgt spid="20"/>
                                        </p:tgtEl>
                                      </p:cBhvr>
                                      <p:to x="100000" y="100000"/>
                                    </p:animScale>
                                    <p:animScale>
                                      <p:cBhvr>
                                        <p:cTn id="213" dur="26">
                                          <p:stCondLst>
                                            <p:cond delay="1808"/>
                                          </p:stCondLst>
                                        </p:cTn>
                                        <p:tgtEl>
                                          <p:spTgt spid="20"/>
                                        </p:tgtEl>
                                      </p:cBhvr>
                                      <p:to x="100000" y="95000"/>
                                    </p:animScale>
                                    <p:animScale>
                                      <p:cBhvr>
                                        <p:cTn id="214" dur="166" decel="50000">
                                          <p:stCondLst>
                                            <p:cond delay="1834"/>
                                          </p:stCondLst>
                                        </p:cTn>
                                        <p:tgtEl>
                                          <p:spTgt spid="20"/>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21"/>
                                        </p:tgtEl>
                                        <p:attrNameLst>
                                          <p:attrName>style.visibility</p:attrName>
                                        </p:attrNameLst>
                                      </p:cBhvr>
                                      <p:to>
                                        <p:strVal val="visible"/>
                                      </p:to>
                                    </p:set>
                                    <p:animEffect transition="in" filter="wipe(down)">
                                      <p:cBhvr>
                                        <p:cTn id="217" dur="580">
                                          <p:stCondLst>
                                            <p:cond delay="0"/>
                                          </p:stCondLst>
                                        </p:cTn>
                                        <p:tgtEl>
                                          <p:spTgt spid="21"/>
                                        </p:tgtEl>
                                      </p:cBhvr>
                                    </p:animEffect>
                                    <p:anim calcmode="lin" valueType="num">
                                      <p:cBhvr>
                                        <p:cTn id="21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3" dur="26">
                                          <p:stCondLst>
                                            <p:cond delay="650"/>
                                          </p:stCondLst>
                                        </p:cTn>
                                        <p:tgtEl>
                                          <p:spTgt spid="21"/>
                                        </p:tgtEl>
                                      </p:cBhvr>
                                      <p:to x="100000" y="60000"/>
                                    </p:animScale>
                                    <p:animScale>
                                      <p:cBhvr>
                                        <p:cTn id="224" dur="166" decel="50000">
                                          <p:stCondLst>
                                            <p:cond delay="676"/>
                                          </p:stCondLst>
                                        </p:cTn>
                                        <p:tgtEl>
                                          <p:spTgt spid="21"/>
                                        </p:tgtEl>
                                      </p:cBhvr>
                                      <p:to x="100000" y="100000"/>
                                    </p:animScale>
                                    <p:animScale>
                                      <p:cBhvr>
                                        <p:cTn id="225" dur="26">
                                          <p:stCondLst>
                                            <p:cond delay="1312"/>
                                          </p:stCondLst>
                                        </p:cTn>
                                        <p:tgtEl>
                                          <p:spTgt spid="21"/>
                                        </p:tgtEl>
                                      </p:cBhvr>
                                      <p:to x="100000" y="80000"/>
                                    </p:animScale>
                                    <p:animScale>
                                      <p:cBhvr>
                                        <p:cTn id="226" dur="166" decel="50000">
                                          <p:stCondLst>
                                            <p:cond delay="1338"/>
                                          </p:stCondLst>
                                        </p:cTn>
                                        <p:tgtEl>
                                          <p:spTgt spid="21"/>
                                        </p:tgtEl>
                                      </p:cBhvr>
                                      <p:to x="100000" y="100000"/>
                                    </p:animScale>
                                    <p:animScale>
                                      <p:cBhvr>
                                        <p:cTn id="227" dur="26">
                                          <p:stCondLst>
                                            <p:cond delay="1642"/>
                                          </p:stCondLst>
                                        </p:cTn>
                                        <p:tgtEl>
                                          <p:spTgt spid="21"/>
                                        </p:tgtEl>
                                      </p:cBhvr>
                                      <p:to x="100000" y="90000"/>
                                    </p:animScale>
                                    <p:animScale>
                                      <p:cBhvr>
                                        <p:cTn id="228" dur="166" decel="50000">
                                          <p:stCondLst>
                                            <p:cond delay="1668"/>
                                          </p:stCondLst>
                                        </p:cTn>
                                        <p:tgtEl>
                                          <p:spTgt spid="21"/>
                                        </p:tgtEl>
                                      </p:cBhvr>
                                      <p:to x="100000" y="100000"/>
                                    </p:animScale>
                                    <p:animScale>
                                      <p:cBhvr>
                                        <p:cTn id="229" dur="26">
                                          <p:stCondLst>
                                            <p:cond delay="1808"/>
                                          </p:stCondLst>
                                        </p:cTn>
                                        <p:tgtEl>
                                          <p:spTgt spid="21"/>
                                        </p:tgtEl>
                                      </p:cBhvr>
                                      <p:to x="100000" y="95000"/>
                                    </p:animScale>
                                    <p:animScale>
                                      <p:cBhvr>
                                        <p:cTn id="230" dur="166" decel="50000">
                                          <p:stCondLst>
                                            <p:cond delay="1834"/>
                                          </p:stCondLst>
                                        </p:cTn>
                                        <p:tgtEl>
                                          <p:spTgt spid="21"/>
                                        </p:tgtEl>
                                      </p:cBhvr>
                                      <p:to x="100000" y="100000"/>
                                    </p:animScale>
                                  </p:childTnLst>
                                </p:cTn>
                              </p:par>
                              <p:par>
                                <p:cTn id="231" presetID="26" presetClass="entr" presetSubtype="0" fill="hold" grpId="0" nodeType="withEffect">
                                  <p:stCondLst>
                                    <p:cond delay="0"/>
                                  </p:stCondLst>
                                  <p:childTnLst>
                                    <p:set>
                                      <p:cBhvr>
                                        <p:cTn id="232" dur="1" fill="hold">
                                          <p:stCondLst>
                                            <p:cond delay="0"/>
                                          </p:stCondLst>
                                        </p:cTn>
                                        <p:tgtEl>
                                          <p:spTgt spid="22"/>
                                        </p:tgtEl>
                                        <p:attrNameLst>
                                          <p:attrName>style.visibility</p:attrName>
                                        </p:attrNameLst>
                                      </p:cBhvr>
                                      <p:to>
                                        <p:strVal val="visible"/>
                                      </p:to>
                                    </p:set>
                                    <p:animEffect transition="in" filter="wipe(down)">
                                      <p:cBhvr>
                                        <p:cTn id="233" dur="580">
                                          <p:stCondLst>
                                            <p:cond delay="0"/>
                                          </p:stCondLst>
                                        </p:cTn>
                                        <p:tgtEl>
                                          <p:spTgt spid="22"/>
                                        </p:tgtEl>
                                      </p:cBhvr>
                                    </p:animEffect>
                                    <p:anim calcmode="lin" valueType="num">
                                      <p:cBhvr>
                                        <p:cTn id="23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9" dur="26">
                                          <p:stCondLst>
                                            <p:cond delay="650"/>
                                          </p:stCondLst>
                                        </p:cTn>
                                        <p:tgtEl>
                                          <p:spTgt spid="22"/>
                                        </p:tgtEl>
                                      </p:cBhvr>
                                      <p:to x="100000" y="60000"/>
                                    </p:animScale>
                                    <p:animScale>
                                      <p:cBhvr>
                                        <p:cTn id="240" dur="166" decel="50000">
                                          <p:stCondLst>
                                            <p:cond delay="676"/>
                                          </p:stCondLst>
                                        </p:cTn>
                                        <p:tgtEl>
                                          <p:spTgt spid="22"/>
                                        </p:tgtEl>
                                      </p:cBhvr>
                                      <p:to x="100000" y="100000"/>
                                    </p:animScale>
                                    <p:animScale>
                                      <p:cBhvr>
                                        <p:cTn id="241" dur="26">
                                          <p:stCondLst>
                                            <p:cond delay="1312"/>
                                          </p:stCondLst>
                                        </p:cTn>
                                        <p:tgtEl>
                                          <p:spTgt spid="22"/>
                                        </p:tgtEl>
                                      </p:cBhvr>
                                      <p:to x="100000" y="80000"/>
                                    </p:animScale>
                                    <p:animScale>
                                      <p:cBhvr>
                                        <p:cTn id="242" dur="166" decel="50000">
                                          <p:stCondLst>
                                            <p:cond delay="1338"/>
                                          </p:stCondLst>
                                        </p:cTn>
                                        <p:tgtEl>
                                          <p:spTgt spid="22"/>
                                        </p:tgtEl>
                                      </p:cBhvr>
                                      <p:to x="100000" y="100000"/>
                                    </p:animScale>
                                    <p:animScale>
                                      <p:cBhvr>
                                        <p:cTn id="243" dur="26">
                                          <p:stCondLst>
                                            <p:cond delay="1642"/>
                                          </p:stCondLst>
                                        </p:cTn>
                                        <p:tgtEl>
                                          <p:spTgt spid="22"/>
                                        </p:tgtEl>
                                      </p:cBhvr>
                                      <p:to x="100000" y="90000"/>
                                    </p:animScale>
                                    <p:animScale>
                                      <p:cBhvr>
                                        <p:cTn id="244" dur="166" decel="50000">
                                          <p:stCondLst>
                                            <p:cond delay="1668"/>
                                          </p:stCondLst>
                                        </p:cTn>
                                        <p:tgtEl>
                                          <p:spTgt spid="22"/>
                                        </p:tgtEl>
                                      </p:cBhvr>
                                      <p:to x="100000" y="100000"/>
                                    </p:animScale>
                                    <p:animScale>
                                      <p:cBhvr>
                                        <p:cTn id="245" dur="26">
                                          <p:stCondLst>
                                            <p:cond delay="1808"/>
                                          </p:stCondLst>
                                        </p:cTn>
                                        <p:tgtEl>
                                          <p:spTgt spid="22"/>
                                        </p:tgtEl>
                                      </p:cBhvr>
                                      <p:to x="100000" y="95000"/>
                                    </p:animScale>
                                    <p:animScale>
                                      <p:cBhvr>
                                        <p:cTn id="246" dur="166" decel="50000">
                                          <p:stCondLst>
                                            <p:cond delay="1834"/>
                                          </p:stCondLst>
                                        </p:cTn>
                                        <p:tgtEl>
                                          <p:spTgt spid="22"/>
                                        </p:tgtEl>
                                      </p:cBhvr>
                                      <p:to x="100000" y="100000"/>
                                    </p:animScale>
                                  </p:childTnLst>
                                </p:cTn>
                              </p:par>
                              <p:par>
                                <p:cTn id="247" presetID="26" presetClass="entr" presetSubtype="0" fill="hold" grpId="0" nodeType="withEffect">
                                  <p:stCondLst>
                                    <p:cond delay="0"/>
                                  </p:stCondLst>
                                  <p:childTnLst>
                                    <p:set>
                                      <p:cBhvr>
                                        <p:cTn id="248" dur="1" fill="hold">
                                          <p:stCondLst>
                                            <p:cond delay="0"/>
                                          </p:stCondLst>
                                        </p:cTn>
                                        <p:tgtEl>
                                          <p:spTgt spid="23"/>
                                        </p:tgtEl>
                                        <p:attrNameLst>
                                          <p:attrName>style.visibility</p:attrName>
                                        </p:attrNameLst>
                                      </p:cBhvr>
                                      <p:to>
                                        <p:strVal val="visible"/>
                                      </p:to>
                                    </p:set>
                                    <p:animEffect transition="in" filter="wipe(down)">
                                      <p:cBhvr>
                                        <p:cTn id="249" dur="580">
                                          <p:stCondLst>
                                            <p:cond delay="0"/>
                                          </p:stCondLst>
                                        </p:cTn>
                                        <p:tgtEl>
                                          <p:spTgt spid="23"/>
                                        </p:tgtEl>
                                      </p:cBhvr>
                                    </p:animEffect>
                                    <p:anim calcmode="lin" valueType="num">
                                      <p:cBhvr>
                                        <p:cTn id="25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5" dur="26">
                                          <p:stCondLst>
                                            <p:cond delay="650"/>
                                          </p:stCondLst>
                                        </p:cTn>
                                        <p:tgtEl>
                                          <p:spTgt spid="23"/>
                                        </p:tgtEl>
                                      </p:cBhvr>
                                      <p:to x="100000" y="60000"/>
                                    </p:animScale>
                                    <p:animScale>
                                      <p:cBhvr>
                                        <p:cTn id="256" dur="166" decel="50000">
                                          <p:stCondLst>
                                            <p:cond delay="676"/>
                                          </p:stCondLst>
                                        </p:cTn>
                                        <p:tgtEl>
                                          <p:spTgt spid="23"/>
                                        </p:tgtEl>
                                      </p:cBhvr>
                                      <p:to x="100000" y="100000"/>
                                    </p:animScale>
                                    <p:animScale>
                                      <p:cBhvr>
                                        <p:cTn id="257" dur="26">
                                          <p:stCondLst>
                                            <p:cond delay="1312"/>
                                          </p:stCondLst>
                                        </p:cTn>
                                        <p:tgtEl>
                                          <p:spTgt spid="23"/>
                                        </p:tgtEl>
                                      </p:cBhvr>
                                      <p:to x="100000" y="80000"/>
                                    </p:animScale>
                                    <p:animScale>
                                      <p:cBhvr>
                                        <p:cTn id="258" dur="166" decel="50000">
                                          <p:stCondLst>
                                            <p:cond delay="1338"/>
                                          </p:stCondLst>
                                        </p:cTn>
                                        <p:tgtEl>
                                          <p:spTgt spid="23"/>
                                        </p:tgtEl>
                                      </p:cBhvr>
                                      <p:to x="100000" y="100000"/>
                                    </p:animScale>
                                    <p:animScale>
                                      <p:cBhvr>
                                        <p:cTn id="259" dur="26">
                                          <p:stCondLst>
                                            <p:cond delay="1642"/>
                                          </p:stCondLst>
                                        </p:cTn>
                                        <p:tgtEl>
                                          <p:spTgt spid="23"/>
                                        </p:tgtEl>
                                      </p:cBhvr>
                                      <p:to x="100000" y="90000"/>
                                    </p:animScale>
                                    <p:animScale>
                                      <p:cBhvr>
                                        <p:cTn id="260" dur="166" decel="50000">
                                          <p:stCondLst>
                                            <p:cond delay="1668"/>
                                          </p:stCondLst>
                                        </p:cTn>
                                        <p:tgtEl>
                                          <p:spTgt spid="23"/>
                                        </p:tgtEl>
                                      </p:cBhvr>
                                      <p:to x="100000" y="100000"/>
                                    </p:animScale>
                                    <p:animScale>
                                      <p:cBhvr>
                                        <p:cTn id="261" dur="26">
                                          <p:stCondLst>
                                            <p:cond delay="1808"/>
                                          </p:stCondLst>
                                        </p:cTn>
                                        <p:tgtEl>
                                          <p:spTgt spid="23"/>
                                        </p:tgtEl>
                                      </p:cBhvr>
                                      <p:to x="100000" y="95000"/>
                                    </p:animScale>
                                    <p:animScale>
                                      <p:cBhvr>
                                        <p:cTn id="262" dur="166" decel="50000">
                                          <p:stCondLst>
                                            <p:cond delay="1834"/>
                                          </p:stCondLst>
                                        </p:cTn>
                                        <p:tgtEl>
                                          <p:spTgt spid="23"/>
                                        </p:tgtEl>
                                      </p:cBhvr>
                                      <p:to x="100000" y="100000"/>
                                    </p:animScale>
                                  </p:childTnLst>
                                </p:cTn>
                              </p:par>
                              <p:par>
                                <p:cTn id="263" presetID="26" presetClass="entr" presetSubtype="0" fill="hold" grpId="0" nodeType="withEffect">
                                  <p:stCondLst>
                                    <p:cond delay="0"/>
                                  </p:stCondLst>
                                  <p:childTnLst>
                                    <p:set>
                                      <p:cBhvr>
                                        <p:cTn id="264" dur="1" fill="hold">
                                          <p:stCondLst>
                                            <p:cond delay="0"/>
                                          </p:stCondLst>
                                        </p:cTn>
                                        <p:tgtEl>
                                          <p:spTgt spid="24"/>
                                        </p:tgtEl>
                                        <p:attrNameLst>
                                          <p:attrName>style.visibility</p:attrName>
                                        </p:attrNameLst>
                                      </p:cBhvr>
                                      <p:to>
                                        <p:strVal val="visible"/>
                                      </p:to>
                                    </p:set>
                                    <p:animEffect transition="in" filter="wipe(down)">
                                      <p:cBhvr>
                                        <p:cTn id="265" dur="580">
                                          <p:stCondLst>
                                            <p:cond delay="0"/>
                                          </p:stCondLst>
                                        </p:cTn>
                                        <p:tgtEl>
                                          <p:spTgt spid="24"/>
                                        </p:tgtEl>
                                      </p:cBhvr>
                                    </p:animEffect>
                                    <p:anim calcmode="lin" valueType="num">
                                      <p:cBhvr>
                                        <p:cTn id="26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71" dur="26">
                                          <p:stCondLst>
                                            <p:cond delay="650"/>
                                          </p:stCondLst>
                                        </p:cTn>
                                        <p:tgtEl>
                                          <p:spTgt spid="24"/>
                                        </p:tgtEl>
                                      </p:cBhvr>
                                      <p:to x="100000" y="60000"/>
                                    </p:animScale>
                                    <p:animScale>
                                      <p:cBhvr>
                                        <p:cTn id="272" dur="166" decel="50000">
                                          <p:stCondLst>
                                            <p:cond delay="676"/>
                                          </p:stCondLst>
                                        </p:cTn>
                                        <p:tgtEl>
                                          <p:spTgt spid="24"/>
                                        </p:tgtEl>
                                      </p:cBhvr>
                                      <p:to x="100000" y="100000"/>
                                    </p:animScale>
                                    <p:animScale>
                                      <p:cBhvr>
                                        <p:cTn id="273" dur="26">
                                          <p:stCondLst>
                                            <p:cond delay="1312"/>
                                          </p:stCondLst>
                                        </p:cTn>
                                        <p:tgtEl>
                                          <p:spTgt spid="24"/>
                                        </p:tgtEl>
                                      </p:cBhvr>
                                      <p:to x="100000" y="80000"/>
                                    </p:animScale>
                                    <p:animScale>
                                      <p:cBhvr>
                                        <p:cTn id="274" dur="166" decel="50000">
                                          <p:stCondLst>
                                            <p:cond delay="1338"/>
                                          </p:stCondLst>
                                        </p:cTn>
                                        <p:tgtEl>
                                          <p:spTgt spid="24"/>
                                        </p:tgtEl>
                                      </p:cBhvr>
                                      <p:to x="100000" y="100000"/>
                                    </p:animScale>
                                    <p:animScale>
                                      <p:cBhvr>
                                        <p:cTn id="275" dur="26">
                                          <p:stCondLst>
                                            <p:cond delay="1642"/>
                                          </p:stCondLst>
                                        </p:cTn>
                                        <p:tgtEl>
                                          <p:spTgt spid="24"/>
                                        </p:tgtEl>
                                      </p:cBhvr>
                                      <p:to x="100000" y="90000"/>
                                    </p:animScale>
                                    <p:animScale>
                                      <p:cBhvr>
                                        <p:cTn id="276" dur="166" decel="50000">
                                          <p:stCondLst>
                                            <p:cond delay="1668"/>
                                          </p:stCondLst>
                                        </p:cTn>
                                        <p:tgtEl>
                                          <p:spTgt spid="24"/>
                                        </p:tgtEl>
                                      </p:cBhvr>
                                      <p:to x="100000" y="100000"/>
                                    </p:animScale>
                                    <p:animScale>
                                      <p:cBhvr>
                                        <p:cTn id="277" dur="26">
                                          <p:stCondLst>
                                            <p:cond delay="1808"/>
                                          </p:stCondLst>
                                        </p:cTn>
                                        <p:tgtEl>
                                          <p:spTgt spid="24"/>
                                        </p:tgtEl>
                                      </p:cBhvr>
                                      <p:to x="100000" y="95000"/>
                                    </p:animScale>
                                    <p:animScale>
                                      <p:cBhvr>
                                        <p:cTn id="278" dur="166" decel="50000">
                                          <p:stCondLst>
                                            <p:cond delay="1834"/>
                                          </p:stCondLst>
                                        </p:cTn>
                                        <p:tgtEl>
                                          <p:spTgt spid="24"/>
                                        </p:tgtEl>
                                      </p:cBhvr>
                                      <p:to x="100000" y="100000"/>
                                    </p:animScale>
                                  </p:childTnLst>
                                </p:cTn>
                              </p:par>
                              <p:par>
                                <p:cTn id="279" presetID="26" presetClass="entr" presetSubtype="0" fill="hold" grpId="0" nodeType="withEffect">
                                  <p:stCondLst>
                                    <p:cond delay="0"/>
                                  </p:stCondLst>
                                  <p:childTnLst>
                                    <p:set>
                                      <p:cBhvr>
                                        <p:cTn id="280" dur="1" fill="hold">
                                          <p:stCondLst>
                                            <p:cond delay="0"/>
                                          </p:stCondLst>
                                        </p:cTn>
                                        <p:tgtEl>
                                          <p:spTgt spid="25"/>
                                        </p:tgtEl>
                                        <p:attrNameLst>
                                          <p:attrName>style.visibility</p:attrName>
                                        </p:attrNameLst>
                                      </p:cBhvr>
                                      <p:to>
                                        <p:strVal val="visible"/>
                                      </p:to>
                                    </p:set>
                                    <p:animEffect transition="in" filter="wipe(down)">
                                      <p:cBhvr>
                                        <p:cTn id="281" dur="580">
                                          <p:stCondLst>
                                            <p:cond delay="0"/>
                                          </p:stCondLst>
                                        </p:cTn>
                                        <p:tgtEl>
                                          <p:spTgt spid="25"/>
                                        </p:tgtEl>
                                      </p:cBhvr>
                                    </p:animEffect>
                                    <p:anim calcmode="lin" valueType="num">
                                      <p:cBhvr>
                                        <p:cTn id="28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7" dur="26">
                                          <p:stCondLst>
                                            <p:cond delay="650"/>
                                          </p:stCondLst>
                                        </p:cTn>
                                        <p:tgtEl>
                                          <p:spTgt spid="25"/>
                                        </p:tgtEl>
                                      </p:cBhvr>
                                      <p:to x="100000" y="60000"/>
                                    </p:animScale>
                                    <p:animScale>
                                      <p:cBhvr>
                                        <p:cTn id="288" dur="166" decel="50000">
                                          <p:stCondLst>
                                            <p:cond delay="676"/>
                                          </p:stCondLst>
                                        </p:cTn>
                                        <p:tgtEl>
                                          <p:spTgt spid="25"/>
                                        </p:tgtEl>
                                      </p:cBhvr>
                                      <p:to x="100000" y="100000"/>
                                    </p:animScale>
                                    <p:animScale>
                                      <p:cBhvr>
                                        <p:cTn id="289" dur="26">
                                          <p:stCondLst>
                                            <p:cond delay="1312"/>
                                          </p:stCondLst>
                                        </p:cTn>
                                        <p:tgtEl>
                                          <p:spTgt spid="25"/>
                                        </p:tgtEl>
                                      </p:cBhvr>
                                      <p:to x="100000" y="80000"/>
                                    </p:animScale>
                                    <p:animScale>
                                      <p:cBhvr>
                                        <p:cTn id="290" dur="166" decel="50000">
                                          <p:stCondLst>
                                            <p:cond delay="1338"/>
                                          </p:stCondLst>
                                        </p:cTn>
                                        <p:tgtEl>
                                          <p:spTgt spid="25"/>
                                        </p:tgtEl>
                                      </p:cBhvr>
                                      <p:to x="100000" y="100000"/>
                                    </p:animScale>
                                    <p:animScale>
                                      <p:cBhvr>
                                        <p:cTn id="291" dur="26">
                                          <p:stCondLst>
                                            <p:cond delay="1642"/>
                                          </p:stCondLst>
                                        </p:cTn>
                                        <p:tgtEl>
                                          <p:spTgt spid="25"/>
                                        </p:tgtEl>
                                      </p:cBhvr>
                                      <p:to x="100000" y="90000"/>
                                    </p:animScale>
                                    <p:animScale>
                                      <p:cBhvr>
                                        <p:cTn id="292" dur="166" decel="50000">
                                          <p:stCondLst>
                                            <p:cond delay="1668"/>
                                          </p:stCondLst>
                                        </p:cTn>
                                        <p:tgtEl>
                                          <p:spTgt spid="25"/>
                                        </p:tgtEl>
                                      </p:cBhvr>
                                      <p:to x="100000" y="100000"/>
                                    </p:animScale>
                                    <p:animScale>
                                      <p:cBhvr>
                                        <p:cTn id="293" dur="26">
                                          <p:stCondLst>
                                            <p:cond delay="1808"/>
                                          </p:stCondLst>
                                        </p:cTn>
                                        <p:tgtEl>
                                          <p:spTgt spid="25"/>
                                        </p:tgtEl>
                                      </p:cBhvr>
                                      <p:to x="100000" y="95000"/>
                                    </p:animScale>
                                    <p:animScale>
                                      <p:cBhvr>
                                        <p:cTn id="294" dur="166" decel="50000">
                                          <p:stCondLst>
                                            <p:cond delay="1834"/>
                                          </p:stCondLst>
                                        </p:cTn>
                                        <p:tgtEl>
                                          <p:spTgt spid="25"/>
                                        </p:tgtEl>
                                      </p:cBhvr>
                                      <p:to x="100000" y="100000"/>
                                    </p:animScale>
                                  </p:childTnLst>
                                </p:cTn>
                              </p:par>
                              <p:par>
                                <p:cTn id="295" presetID="26" presetClass="entr" presetSubtype="0" fill="hold" grpId="0" nodeType="withEffect">
                                  <p:stCondLst>
                                    <p:cond delay="0"/>
                                  </p:stCondLst>
                                  <p:childTnLst>
                                    <p:set>
                                      <p:cBhvr>
                                        <p:cTn id="296" dur="1" fill="hold">
                                          <p:stCondLst>
                                            <p:cond delay="0"/>
                                          </p:stCondLst>
                                        </p:cTn>
                                        <p:tgtEl>
                                          <p:spTgt spid="26"/>
                                        </p:tgtEl>
                                        <p:attrNameLst>
                                          <p:attrName>style.visibility</p:attrName>
                                        </p:attrNameLst>
                                      </p:cBhvr>
                                      <p:to>
                                        <p:strVal val="visible"/>
                                      </p:to>
                                    </p:set>
                                    <p:animEffect transition="in" filter="wipe(down)">
                                      <p:cBhvr>
                                        <p:cTn id="297" dur="580">
                                          <p:stCondLst>
                                            <p:cond delay="0"/>
                                          </p:stCondLst>
                                        </p:cTn>
                                        <p:tgtEl>
                                          <p:spTgt spid="26"/>
                                        </p:tgtEl>
                                      </p:cBhvr>
                                    </p:animEffect>
                                    <p:anim calcmode="lin" valueType="num">
                                      <p:cBhvr>
                                        <p:cTn id="29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0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3" dur="26">
                                          <p:stCondLst>
                                            <p:cond delay="650"/>
                                          </p:stCondLst>
                                        </p:cTn>
                                        <p:tgtEl>
                                          <p:spTgt spid="26"/>
                                        </p:tgtEl>
                                      </p:cBhvr>
                                      <p:to x="100000" y="60000"/>
                                    </p:animScale>
                                    <p:animScale>
                                      <p:cBhvr>
                                        <p:cTn id="304" dur="166" decel="50000">
                                          <p:stCondLst>
                                            <p:cond delay="676"/>
                                          </p:stCondLst>
                                        </p:cTn>
                                        <p:tgtEl>
                                          <p:spTgt spid="26"/>
                                        </p:tgtEl>
                                      </p:cBhvr>
                                      <p:to x="100000" y="100000"/>
                                    </p:animScale>
                                    <p:animScale>
                                      <p:cBhvr>
                                        <p:cTn id="305" dur="26">
                                          <p:stCondLst>
                                            <p:cond delay="1312"/>
                                          </p:stCondLst>
                                        </p:cTn>
                                        <p:tgtEl>
                                          <p:spTgt spid="26"/>
                                        </p:tgtEl>
                                      </p:cBhvr>
                                      <p:to x="100000" y="80000"/>
                                    </p:animScale>
                                    <p:animScale>
                                      <p:cBhvr>
                                        <p:cTn id="306" dur="166" decel="50000">
                                          <p:stCondLst>
                                            <p:cond delay="1338"/>
                                          </p:stCondLst>
                                        </p:cTn>
                                        <p:tgtEl>
                                          <p:spTgt spid="26"/>
                                        </p:tgtEl>
                                      </p:cBhvr>
                                      <p:to x="100000" y="100000"/>
                                    </p:animScale>
                                    <p:animScale>
                                      <p:cBhvr>
                                        <p:cTn id="307" dur="26">
                                          <p:stCondLst>
                                            <p:cond delay="1642"/>
                                          </p:stCondLst>
                                        </p:cTn>
                                        <p:tgtEl>
                                          <p:spTgt spid="26"/>
                                        </p:tgtEl>
                                      </p:cBhvr>
                                      <p:to x="100000" y="90000"/>
                                    </p:animScale>
                                    <p:animScale>
                                      <p:cBhvr>
                                        <p:cTn id="308" dur="166" decel="50000">
                                          <p:stCondLst>
                                            <p:cond delay="1668"/>
                                          </p:stCondLst>
                                        </p:cTn>
                                        <p:tgtEl>
                                          <p:spTgt spid="26"/>
                                        </p:tgtEl>
                                      </p:cBhvr>
                                      <p:to x="100000" y="100000"/>
                                    </p:animScale>
                                    <p:animScale>
                                      <p:cBhvr>
                                        <p:cTn id="309" dur="26">
                                          <p:stCondLst>
                                            <p:cond delay="1808"/>
                                          </p:stCondLst>
                                        </p:cTn>
                                        <p:tgtEl>
                                          <p:spTgt spid="26"/>
                                        </p:tgtEl>
                                      </p:cBhvr>
                                      <p:to x="100000" y="95000"/>
                                    </p:animScale>
                                    <p:animScale>
                                      <p:cBhvr>
                                        <p:cTn id="310" dur="166" decel="50000">
                                          <p:stCondLst>
                                            <p:cond delay="1834"/>
                                          </p:stCondLst>
                                        </p:cTn>
                                        <p:tgtEl>
                                          <p:spTgt spid="26"/>
                                        </p:tgtEl>
                                      </p:cBhvr>
                                      <p:to x="100000" y="100000"/>
                                    </p:animScale>
                                  </p:childTnLst>
                                </p:cTn>
                              </p:par>
                              <p:par>
                                <p:cTn id="311" presetID="26" presetClass="entr" presetSubtype="0" fill="hold" grpId="0" nodeType="withEffect">
                                  <p:stCondLst>
                                    <p:cond delay="0"/>
                                  </p:stCondLst>
                                  <p:childTnLst>
                                    <p:set>
                                      <p:cBhvr>
                                        <p:cTn id="312" dur="1" fill="hold">
                                          <p:stCondLst>
                                            <p:cond delay="0"/>
                                          </p:stCondLst>
                                        </p:cTn>
                                        <p:tgtEl>
                                          <p:spTgt spid="61"/>
                                        </p:tgtEl>
                                        <p:attrNameLst>
                                          <p:attrName>style.visibility</p:attrName>
                                        </p:attrNameLst>
                                      </p:cBhvr>
                                      <p:to>
                                        <p:strVal val="visible"/>
                                      </p:to>
                                    </p:set>
                                    <p:animEffect transition="in" filter="wipe(down)">
                                      <p:cBhvr>
                                        <p:cTn id="313" dur="580">
                                          <p:stCondLst>
                                            <p:cond delay="0"/>
                                          </p:stCondLst>
                                        </p:cTn>
                                        <p:tgtEl>
                                          <p:spTgt spid="61"/>
                                        </p:tgtEl>
                                      </p:cBhvr>
                                    </p:animEffect>
                                    <p:anim calcmode="lin" valueType="num">
                                      <p:cBhvr>
                                        <p:cTn id="31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9" dur="26">
                                          <p:stCondLst>
                                            <p:cond delay="650"/>
                                          </p:stCondLst>
                                        </p:cTn>
                                        <p:tgtEl>
                                          <p:spTgt spid="61"/>
                                        </p:tgtEl>
                                      </p:cBhvr>
                                      <p:to x="100000" y="60000"/>
                                    </p:animScale>
                                    <p:animScale>
                                      <p:cBhvr>
                                        <p:cTn id="320" dur="166" decel="50000">
                                          <p:stCondLst>
                                            <p:cond delay="676"/>
                                          </p:stCondLst>
                                        </p:cTn>
                                        <p:tgtEl>
                                          <p:spTgt spid="61"/>
                                        </p:tgtEl>
                                      </p:cBhvr>
                                      <p:to x="100000" y="100000"/>
                                    </p:animScale>
                                    <p:animScale>
                                      <p:cBhvr>
                                        <p:cTn id="321" dur="26">
                                          <p:stCondLst>
                                            <p:cond delay="1312"/>
                                          </p:stCondLst>
                                        </p:cTn>
                                        <p:tgtEl>
                                          <p:spTgt spid="61"/>
                                        </p:tgtEl>
                                      </p:cBhvr>
                                      <p:to x="100000" y="80000"/>
                                    </p:animScale>
                                    <p:animScale>
                                      <p:cBhvr>
                                        <p:cTn id="322" dur="166" decel="50000">
                                          <p:stCondLst>
                                            <p:cond delay="1338"/>
                                          </p:stCondLst>
                                        </p:cTn>
                                        <p:tgtEl>
                                          <p:spTgt spid="61"/>
                                        </p:tgtEl>
                                      </p:cBhvr>
                                      <p:to x="100000" y="100000"/>
                                    </p:animScale>
                                    <p:animScale>
                                      <p:cBhvr>
                                        <p:cTn id="323" dur="26">
                                          <p:stCondLst>
                                            <p:cond delay="1642"/>
                                          </p:stCondLst>
                                        </p:cTn>
                                        <p:tgtEl>
                                          <p:spTgt spid="61"/>
                                        </p:tgtEl>
                                      </p:cBhvr>
                                      <p:to x="100000" y="90000"/>
                                    </p:animScale>
                                    <p:animScale>
                                      <p:cBhvr>
                                        <p:cTn id="324" dur="166" decel="50000">
                                          <p:stCondLst>
                                            <p:cond delay="1668"/>
                                          </p:stCondLst>
                                        </p:cTn>
                                        <p:tgtEl>
                                          <p:spTgt spid="61"/>
                                        </p:tgtEl>
                                      </p:cBhvr>
                                      <p:to x="100000" y="100000"/>
                                    </p:animScale>
                                    <p:animScale>
                                      <p:cBhvr>
                                        <p:cTn id="325" dur="26">
                                          <p:stCondLst>
                                            <p:cond delay="1808"/>
                                          </p:stCondLst>
                                        </p:cTn>
                                        <p:tgtEl>
                                          <p:spTgt spid="61"/>
                                        </p:tgtEl>
                                      </p:cBhvr>
                                      <p:to x="100000" y="95000"/>
                                    </p:animScale>
                                    <p:animScale>
                                      <p:cBhvr>
                                        <p:cTn id="326" dur="166" decel="50000">
                                          <p:stCondLst>
                                            <p:cond delay="1834"/>
                                          </p:stCondLst>
                                        </p:cTn>
                                        <p:tgtEl>
                                          <p:spTgt spid="61"/>
                                        </p:tgtEl>
                                      </p:cBhvr>
                                      <p:to x="100000" y="100000"/>
                                    </p:animScale>
                                  </p:childTnLst>
                                </p:cTn>
                              </p:par>
                              <p:par>
                                <p:cTn id="327" presetID="26" presetClass="entr" presetSubtype="0" fill="hold" grpId="0" nodeType="withEffect">
                                  <p:stCondLst>
                                    <p:cond delay="0"/>
                                  </p:stCondLst>
                                  <p:childTnLst>
                                    <p:set>
                                      <p:cBhvr>
                                        <p:cTn id="328" dur="1" fill="hold">
                                          <p:stCondLst>
                                            <p:cond delay="0"/>
                                          </p:stCondLst>
                                        </p:cTn>
                                        <p:tgtEl>
                                          <p:spTgt spid="68"/>
                                        </p:tgtEl>
                                        <p:attrNameLst>
                                          <p:attrName>style.visibility</p:attrName>
                                        </p:attrNameLst>
                                      </p:cBhvr>
                                      <p:to>
                                        <p:strVal val="visible"/>
                                      </p:to>
                                    </p:set>
                                    <p:animEffect transition="in" filter="wipe(down)">
                                      <p:cBhvr>
                                        <p:cTn id="329" dur="580">
                                          <p:stCondLst>
                                            <p:cond delay="0"/>
                                          </p:stCondLst>
                                        </p:cTn>
                                        <p:tgtEl>
                                          <p:spTgt spid="68"/>
                                        </p:tgtEl>
                                      </p:cBhvr>
                                    </p:animEffect>
                                    <p:anim calcmode="lin" valueType="num">
                                      <p:cBhvr>
                                        <p:cTn id="330"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31"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2"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3"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4"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5" dur="26">
                                          <p:stCondLst>
                                            <p:cond delay="650"/>
                                          </p:stCondLst>
                                        </p:cTn>
                                        <p:tgtEl>
                                          <p:spTgt spid="68"/>
                                        </p:tgtEl>
                                      </p:cBhvr>
                                      <p:to x="100000" y="60000"/>
                                    </p:animScale>
                                    <p:animScale>
                                      <p:cBhvr>
                                        <p:cTn id="336" dur="166" decel="50000">
                                          <p:stCondLst>
                                            <p:cond delay="676"/>
                                          </p:stCondLst>
                                        </p:cTn>
                                        <p:tgtEl>
                                          <p:spTgt spid="68"/>
                                        </p:tgtEl>
                                      </p:cBhvr>
                                      <p:to x="100000" y="100000"/>
                                    </p:animScale>
                                    <p:animScale>
                                      <p:cBhvr>
                                        <p:cTn id="337" dur="26">
                                          <p:stCondLst>
                                            <p:cond delay="1312"/>
                                          </p:stCondLst>
                                        </p:cTn>
                                        <p:tgtEl>
                                          <p:spTgt spid="68"/>
                                        </p:tgtEl>
                                      </p:cBhvr>
                                      <p:to x="100000" y="80000"/>
                                    </p:animScale>
                                    <p:animScale>
                                      <p:cBhvr>
                                        <p:cTn id="338" dur="166" decel="50000">
                                          <p:stCondLst>
                                            <p:cond delay="1338"/>
                                          </p:stCondLst>
                                        </p:cTn>
                                        <p:tgtEl>
                                          <p:spTgt spid="68"/>
                                        </p:tgtEl>
                                      </p:cBhvr>
                                      <p:to x="100000" y="100000"/>
                                    </p:animScale>
                                    <p:animScale>
                                      <p:cBhvr>
                                        <p:cTn id="339" dur="26">
                                          <p:stCondLst>
                                            <p:cond delay="1642"/>
                                          </p:stCondLst>
                                        </p:cTn>
                                        <p:tgtEl>
                                          <p:spTgt spid="68"/>
                                        </p:tgtEl>
                                      </p:cBhvr>
                                      <p:to x="100000" y="90000"/>
                                    </p:animScale>
                                    <p:animScale>
                                      <p:cBhvr>
                                        <p:cTn id="340" dur="166" decel="50000">
                                          <p:stCondLst>
                                            <p:cond delay="1668"/>
                                          </p:stCondLst>
                                        </p:cTn>
                                        <p:tgtEl>
                                          <p:spTgt spid="68"/>
                                        </p:tgtEl>
                                      </p:cBhvr>
                                      <p:to x="100000" y="100000"/>
                                    </p:animScale>
                                    <p:animScale>
                                      <p:cBhvr>
                                        <p:cTn id="341" dur="26">
                                          <p:stCondLst>
                                            <p:cond delay="1808"/>
                                          </p:stCondLst>
                                        </p:cTn>
                                        <p:tgtEl>
                                          <p:spTgt spid="68"/>
                                        </p:tgtEl>
                                      </p:cBhvr>
                                      <p:to x="100000" y="95000"/>
                                    </p:animScale>
                                    <p:animScale>
                                      <p:cBhvr>
                                        <p:cTn id="342" dur="166" decel="50000">
                                          <p:stCondLst>
                                            <p:cond delay="1834"/>
                                          </p:stCondLst>
                                        </p:cTn>
                                        <p:tgtEl>
                                          <p:spTgt spid="68"/>
                                        </p:tgtEl>
                                      </p:cBhvr>
                                      <p:to x="100000" y="100000"/>
                                    </p:animScale>
                                  </p:childTnLst>
                                </p:cTn>
                              </p:par>
                              <p:par>
                                <p:cTn id="343" presetID="26" presetClass="entr" presetSubtype="0" fill="hold" grpId="0" nodeType="withEffect">
                                  <p:stCondLst>
                                    <p:cond delay="0"/>
                                  </p:stCondLst>
                                  <p:childTnLst>
                                    <p:set>
                                      <p:cBhvr>
                                        <p:cTn id="344" dur="1" fill="hold">
                                          <p:stCondLst>
                                            <p:cond delay="0"/>
                                          </p:stCondLst>
                                        </p:cTn>
                                        <p:tgtEl>
                                          <p:spTgt spid="67"/>
                                        </p:tgtEl>
                                        <p:attrNameLst>
                                          <p:attrName>style.visibility</p:attrName>
                                        </p:attrNameLst>
                                      </p:cBhvr>
                                      <p:to>
                                        <p:strVal val="visible"/>
                                      </p:to>
                                    </p:set>
                                    <p:animEffect transition="in" filter="wipe(down)">
                                      <p:cBhvr>
                                        <p:cTn id="345" dur="580">
                                          <p:stCondLst>
                                            <p:cond delay="0"/>
                                          </p:stCondLst>
                                        </p:cTn>
                                        <p:tgtEl>
                                          <p:spTgt spid="67"/>
                                        </p:tgtEl>
                                      </p:cBhvr>
                                    </p:animEffect>
                                    <p:anim calcmode="lin" valueType="num">
                                      <p:cBhvr>
                                        <p:cTn id="346"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7"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8"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9"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50"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51" dur="26">
                                          <p:stCondLst>
                                            <p:cond delay="650"/>
                                          </p:stCondLst>
                                        </p:cTn>
                                        <p:tgtEl>
                                          <p:spTgt spid="67"/>
                                        </p:tgtEl>
                                      </p:cBhvr>
                                      <p:to x="100000" y="60000"/>
                                    </p:animScale>
                                    <p:animScale>
                                      <p:cBhvr>
                                        <p:cTn id="352" dur="166" decel="50000">
                                          <p:stCondLst>
                                            <p:cond delay="676"/>
                                          </p:stCondLst>
                                        </p:cTn>
                                        <p:tgtEl>
                                          <p:spTgt spid="67"/>
                                        </p:tgtEl>
                                      </p:cBhvr>
                                      <p:to x="100000" y="100000"/>
                                    </p:animScale>
                                    <p:animScale>
                                      <p:cBhvr>
                                        <p:cTn id="353" dur="26">
                                          <p:stCondLst>
                                            <p:cond delay="1312"/>
                                          </p:stCondLst>
                                        </p:cTn>
                                        <p:tgtEl>
                                          <p:spTgt spid="67"/>
                                        </p:tgtEl>
                                      </p:cBhvr>
                                      <p:to x="100000" y="80000"/>
                                    </p:animScale>
                                    <p:animScale>
                                      <p:cBhvr>
                                        <p:cTn id="354" dur="166" decel="50000">
                                          <p:stCondLst>
                                            <p:cond delay="1338"/>
                                          </p:stCondLst>
                                        </p:cTn>
                                        <p:tgtEl>
                                          <p:spTgt spid="67"/>
                                        </p:tgtEl>
                                      </p:cBhvr>
                                      <p:to x="100000" y="100000"/>
                                    </p:animScale>
                                    <p:animScale>
                                      <p:cBhvr>
                                        <p:cTn id="355" dur="26">
                                          <p:stCondLst>
                                            <p:cond delay="1642"/>
                                          </p:stCondLst>
                                        </p:cTn>
                                        <p:tgtEl>
                                          <p:spTgt spid="67"/>
                                        </p:tgtEl>
                                      </p:cBhvr>
                                      <p:to x="100000" y="90000"/>
                                    </p:animScale>
                                    <p:animScale>
                                      <p:cBhvr>
                                        <p:cTn id="356" dur="166" decel="50000">
                                          <p:stCondLst>
                                            <p:cond delay="1668"/>
                                          </p:stCondLst>
                                        </p:cTn>
                                        <p:tgtEl>
                                          <p:spTgt spid="67"/>
                                        </p:tgtEl>
                                      </p:cBhvr>
                                      <p:to x="100000" y="100000"/>
                                    </p:animScale>
                                    <p:animScale>
                                      <p:cBhvr>
                                        <p:cTn id="357" dur="26">
                                          <p:stCondLst>
                                            <p:cond delay="1808"/>
                                          </p:stCondLst>
                                        </p:cTn>
                                        <p:tgtEl>
                                          <p:spTgt spid="67"/>
                                        </p:tgtEl>
                                      </p:cBhvr>
                                      <p:to x="100000" y="95000"/>
                                    </p:animScale>
                                    <p:animScale>
                                      <p:cBhvr>
                                        <p:cTn id="358" dur="166" decel="50000">
                                          <p:stCondLst>
                                            <p:cond delay="1834"/>
                                          </p:stCondLst>
                                        </p:cTn>
                                        <p:tgtEl>
                                          <p:spTgt spid="67"/>
                                        </p:tgtEl>
                                      </p:cBhvr>
                                      <p:to x="100000" y="100000"/>
                                    </p:animScale>
                                  </p:childTnLst>
                                </p:cTn>
                              </p:par>
                              <p:par>
                                <p:cTn id="359" presetID="26" presetClass="entr" presetSubtype="0" fill="hold" grpId="0" nodeType="withEffect">
                                  <p:stCondLst>
                                    <p:cond delay="0"/>
                                  </p:stCondLst>
                                  <p:childTnLst>
                                    <p:set>
                                      <p:cBhvr>
                                        <p:cTn id="360" dur="1" fill="hold">
                                          <p:stCondLst>
                                            <p:cond delay="0"/>
                                          </p:stCondLst>
                                        </p:cTn>
                                        <p:tgtEl>
                                          <p:spTgt spid="4"/>
                                        </p:tgtEl>
                                        <p:attrNameLst>
                                          <p:attrName>style.visibility</p:attrName>
                                        </p:attrNameLst>
                                      </p:cBhvr>
                                      <p:to>
                                        <p:strVal val="visible"/>
                                      </p:to>
                                    </p:set>
                                    <p:animEffect transition="in" filter="wipe(down)">
                                      <p:cBhvr>
                                        <p:cTn id="361" dur="580">
                                          <p:stCondLst>
                                            <p:cond delay="0"/>
                                          </p:stCondLst>
                                        </p:cTn>
                                        <p:tgtEl>
                                          <p:spTgt spid="4"/>
                                        </p:tgtEl>
                                      </p:cBhvr>
                                    </p:animEffect>
                                    <p:anim calcmode="lin" valueType="num">
                                      <p:cBhvr>
                                        <p:cTn id="36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7" dur="26">
                                          <p:stCondLst>
                                            <p:cond delay="650"/>
                                          </p:stCondLst>
                                        </p:cTn>
                                        <p:tgtEl>
                                          <p:spTgt spid="4"/>
                                        </p:tgtEl>
                                      </p:cBhvr>
                                      <p:to x="100000" y="60000"/>
                                    </p:animScale>
                                    <p:animScale>
                                      <p:cBhvr>
                                        <p:cTn id="368" dur="166" decel="50000">
                                          <p:stCondLst>
                                            <p:cond delay="676"/>
                                          </p:stCondLst>
                                        </p:cTn>
                                        <p:tgtEl>
                                          <p:spTgt spid="4"/>
                                        </p:tgtEl>
                                      </p:cBhvr>
                                      <p:to x="100000" y="100000"/>
                                    </p:animScale>
                                    <p:animScale>
                                      <p:cBhvr>
                                        <p:cTn id="369" dur="26">
                                          <p:stCondLst>
                                            <p:cond delay="1312"/>
                                          </p:stCondLst>
                                        </p:cTn>
                                        <p:tgtEl>
                                          <p:spTgt spid="4"/>
                                        </p:tgtEl>
                                      </p:cBhvr>
                                      <p:to x="100000" y="80000"/>
                                    </p:animScale>
                                    <p:animScale>
                                      <p:cBhvr>
                                        <p:cTn id="370" dur="166" decel="50000">
                                          <p:stCondLst>
                                            <p:cond delay="1338"/>
                                          </p:stCondLst>
                                        </p:cTn>
                                        <p:tgtEl>
                                          <p:spTgt spid="4"/>
                                        </p:tgtEl>
                                      </p:cBhvr>
                                      <p:to x="100000" y="100000"/>
                                    </p:animScale>
                                    <p:animScale>
                                      <p:cBhvr>
                                        <p:cTn id="371" dur="26">
                                          <p:stCondLst>
                                            <p:cond delay="1642"/>
                                          </p:stCondLst>
                                        </p:cTn>
                                        <p:tgtEl>
                                          <p:spTgt spid="4"/>
                                        </p:tgtEl>
                                      </p:cBhvr>
                                      <p:to x="100000" y="90000"/>
                                    </p:animScale>
                                    <p:animScale>
                                      <p:cBhvr>
                                        <p:cTn id="372" dur="166" decel="50000">
                                          <p:stCondLst>
                                            <p:cond delay="1668"/>
                                          </p:stCondLst>
                                        </p:cTn>
                                        <p:tgtEl>
                                          <p:spTgt spid="4"/>
                                        </p:tgtEl>
                                      </p:cBhvr>
                                      <p:to x="100000" y="100000"/>
                                    </p:animScale>
                                    <p:animScale>
                                      <p:cBhvr>
                                        <p:cTn id="373" dur="26">
                                          <p:stCondLst>
                                            <p:cond delay="1808"/>
                                          </p:stCondLst>
                                        </p:cTn>
                                        <p:tgtEl>
                                          <p:spTgt spid="4"/>
                                        </p:tgtEl>
                                      </p:cBhvr>
                                      <p:to x="100000" y="95000"/>
                                    </p:animScale>
                                    <p:animScale>
                                      <p:cBhvr>
                                        <p:cTn id="374" dur="166" decel="50000">
                                          <p:stCondLst>
                                            <p:cond delay="1834"/>
                                          </p:stCondLst>
                                        </p:cTn>
                                        <p:tgtEl>
                                          <p:spTgt spid="4"/>
                                        </p:tgtEl>
                                      </p:cBhvr>
                                      <p:to x="100000" y="100000"/>
                                    </p:animScale>
                                  </p:childTnLst>
                                </p:cTn>
                              </p:par>
                            </p:childTnLst>
                          </p:cTn>
                        </p:par>
                      </p:childTnLst>
                    </p:cTn>
                  </p:par>
                  <p:par>
                    <p:cTn id="375" fill="hold">
                      <p:stCondLst>
                        <p:cond delay="indefinite"/>
                      </p:stCondLst>
                      <p:childTnLst>
                        <p:par>
                          <p:cTn id="376" fill="hold">
                            <p:stCondLst>
                              <p:cond delay="0"/>
                            </p:stCondLst>
                            <p:childTnLst>
                              <p:par>
                                <p:cTn id="377" presetID="26" presetClass="entr" presetSubtype="0" fill="hold" grpId="0" nodeType="clickEffect">
                                  <p:stCondLst>
                                    <p:cond delay="0"/>
                                  </p:stCondLst>
                                  <p:childTnLst>
                                    <p:set>
                                      <p:cBhvr>
                                        <p:cTn id="378" dur="1" fill="hold">
                                          <p:stCondLst>
                                            <p:cond delay="0"/>
                                          </p:stCondLst>
                                        </p:cTn>
                                        <p:tgtEl>
                                          <p:spTgt spid="28"/>
                                        </p:tgtEl>
                                        <p:attrNameLst>
                                          <p:attrName>style.visibility</p:attrName>
                                        </p:attrNameLst>
                                      </p:cBhvr>
                                      <p:to>
                                        <p:strVal val="visible"/>
                                      </p:to>
                                    </p:set>
                                    <p:animEffect transition="in" filter="wipe(down)">
                                      <p:cBhvr>
                                        <p:cTn id="379" dur="580">
                                          <p:stCondLst>
                                            <p:cond delay="0"/>
                                          </p:stCondLst>
                                        </p:cTn>
                                        <p:tgtEl>
                                          <p:spTgt spid="28"/>
                                        </p:tgtEl>
                                      </p:cBhvr>
                                    </p:animEffect>
                                    <p:anim calcmode="lin" valueType="num">
                                      <p:cBhvr>
                                        <p:cTn id="38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8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8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8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5" dur="26">
                                          <p:stCondLst>
                                            <p:cond delay="650"/>
                                          </p:stCondLst>
                                        </p:cTn>
                                        <p:tgtEl>
                                          <p:spTgt spid="28"/>
                                        </p:tgtEl>
                                      </p:cBhvr>
                                      <p:to x="100000" y="60000"/>
                                    </p:animScale>
                                    <p:animScale>
                                      <p:cBhvr>
                                        <p:cTn id="386" dur="166" decel="50000">
                                          <p:stCondLst>
                                            <p:cond delay="676"/>
                                          </p:stCondLst>
                                        </p:cTn>
                                        <p:tgtEl>
                                          <p:spTgt spid="28"/>
                                        </p:tgtEl>
                                      </p:cBhvr>
                                      <p:to x="100000" y="100000"/>
                                    </p:animScale>
                                    <p:animScale>
                                      <p:cBhvr>
                                        <p:cTn id="387" dur="26">
                                          <p:stCondLst>
                                            <p:cond delay="1312"/>
                                          </p:stCondLst>
                                        </p:cTn>
                                        <p:tgtEl>
                                          <p:spTgt spid="28"/>
                                        </p:tgtEl>
                                      </p:cBhvr>
                                      <p:to x="100000" y="80000"/>
                                    </p:animScale>
                                    <p:animScale>
                                      <p:cBhvr>
                                        <p:cTn id="388" dur="166" decel="50000">
                                          <p:stCondLst>
                                            <p:cond delay="1338"/>
                                          </p:stCondLst>
                                        </p:cTn>
                                        <p:tgtEl>
                                          <p:spTgt spid="28"/>
                                        </p:tgtEl>
                                      </p:cBhvr>
                                      <p:to x="100000" y="100000"/>
                                    </p:animScale>
                                    <p:animScale>
                                      <p:cBhvr>
                                        <p:cTn id="389" dur="26">
                                          <p:stCondLst>
                                            <p:cond delay="1642"/>
                                          </p:stCondLst>
                                        </p:cTn>
                                        <p:tgtEl>
                                          <p:spTgt spid="28"/>
                                        </p:tgtEl>
                                      </p:cBhvr>
                                      <p:to x="100000" y="90000"/>
                                    </p:animScale>
                                    <p:animScale>
                                      <p:cBhvr>
                                        <p:cTn id="390" dur="166" decel="50000">
                                          <p:stCondLst>
                                            <p:cond delay="1668"/>
                                          </p:stCondLst>
                                        </p:cTn>
                                        <p:tgtEl>
                                          <p:spTgt spid="28"/>
                                        </p:tgtEl>
                                      </p:cBhvr>
                                      <p:to x="100000" y="100000"/>
                                    </p:animScale>
                                    <p:animScale>
                                      <p:cBhvr>
                                        <p:cTn id="391" dur="26">
                                          <p:stCondLst>
                                            <p:cond delay="1808"/>
                                          </p:stCondLst>
                                        </p:cTn>
                                        <p:tgtEl>
                                          <p:spTgt spid="28"/>
                                        </p:tgtEl>
                                      </p:cBhvr>
                                      <p:to x="100000" y="95000"/>
                                    </p:animScale>
                                    <p:animScale>
                                      <p:cBhvr>
                                        <p:cTn id="392" dur="166" decel="50000">
                                          <p:stCondLst>
                                            <p:cond delay="1834"/>
                                          </p:stCondLst>
                                        </p:cTn>
                                        <p:tgtEl>
                                          <p:spTgt spid="28"/>
                                        </p:tgtEl>
                                      </p:cBhvr>
                                      <p:to x="100000" y="100000"/>
                                    </p:animScale>
                                  </p:childTnLst>
                                </p:cTn>
                              </p:par>
                              <p:par>
                                <p:cTn id="393" presetID="26" presetClass="entr" presetSubtype="0" fill="hold" grpId="0" nodeType="withEffect">
                                  <p:stCondLst>
                                    <p:cond delay="0"/>
                                  </p:stCondLst>
                                  <p:childTnLst>
                                    <p:set>
                                      <p:cBhvr>
                                        <p:cTn id="394" dur="1" fill="hold">
                                          <p:stCondLst>
                                            <p:cond delay="0"/>
                                          </p:stCondLst>
                                        </p:cTn>
                                        <p:tgtEl>
                                          <p:spTgt spid="30"/>
                                        </p:tgtEl>
                                        <p:attrNameLst>
                                          <p:attrName>style.visibility</p:attrName>
                                        </p:attrNameLst>
                                      </p:cBhvr>
                                      <p:to>
                                        <p:strVal val="visible"/>
                                      </p:to>
                                    </p:set>
                                    <p:animEffect transition="in" filter="wipe(down)">
                                      <p:cBhvr>
                                        <p:cTn id="395" dur="580">
                                          <p:stCondLst>
                                            <p:cond delay="0"/>
                                          </p:stCondLst>
                                        </p:cTn>
                                        <p:tgtEl>
                                          <p:spTgt spid="30"/>
                                        </p:tgtEl>
                                      </p:cBhvr>
                                    </p:animEffect>
                                    <p:anim calcmode="lin" valueType="num">
                                      <p:cBhvr>
                                        <p:cTn id="39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0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01" dur="26">
                                          <p:stCondLst>
                                            <p:cond delay="650"/>
                                          </p:stCondLst>
                                        </p:cTn>
                                        <p:tgtEl>
                                          <p:spTgt spid="30"/>
                                        </p:tgtEl>
                                      </p:cBhvr>
                                      <p:to x="100000" y="60000"/>
                                    </p:animScale>
                                    <p:animScale>
                                      <p:cBhvr>
                                        <p:cTn id="402" dur="166" decel="50000">
                                          <p:stCondLst>
                                            <p:cond delay="676"/>
                                          </p:stCondLst>
                                        </p:cTn>
                                        <p:tgtEl>
                                          <p:spTgt spid="30"/>
                                        </p:tgtEl>
                                      </p:cBhvr>
                                      <p:to x="100000" y="100000"/>
                                    </p:animScale>
                                    <p:animScale>
                                      <p:cBhvr>
                                        <p:cTn id="403" dur="26">
                                          <p:stCondLst>
                                            <p:cond delay="1312"/>
                                          </p:stCondLst>
                                        </p:cTn>
                                        <p:tgtEl>
                                          <p:spTgt spid="30"/>
                                        </p:tgtEl>
                                      </p:cBhvr>
                                      <p:to x="100000" y="80000"/>
                                    </p:animScale>
                                    <p:animScale>
                                      <p:cBhvr>
                                        <p:cTn id="404" dur="166" decel="50000">
                                          <p:stCondLst>
                                            <p:cond delay="1338"/>
                                          </p:stCondLst>
                                        </p:cTn>
                                        <p:tgtEl>
                                          <p:spTgt spid="30"/>
                                        </p:tgtEl>
                                      </p:cBhvr>
                                      <p:to x="100000" y="100000"/>
                                    </p:animScale>
                                    <p:animScale>
                                      <p:cBhvr>
                                        <p:cTn id="405" dur="26">
                                          <p:stCondLst>
                                            <p:cond delay="1642"/>
                                          </p:stCondLst>
                                        </p:cTn>
                                        <p:tgtEl>
                                          <p:spTgt spid="30"/>
                                        </p:tgtEl>
                                      </p:cBhvr>
                                      <p:to x="100000" y="90000"/>
                                    </p:animScale>
                                    <p:animScale>
                                      <p:cBhvr>
                                        <p:cTn id="406" dur="166" decel="50000">
                                          <p:stCondLst>
                                            <p:cond delay="1668"/>
                                          </p:stCondLst>
                                        </p:cTn>
                                        <p:tgtEl>
                                          <p:spTgt spid="30"/>
                                        </p:tgtEl>
                                      </p:cBhvr>
                                      <p:to x="100000" y="100000"/>
                                    </p:animScale>
                                    <p:animScale>
                                      <p:cBhvr>
                                        <p:cTn id="407" dur="26">
                                          <p:stCondLst>
                                            <p:cond delay="1808"/>
                                          </p:stCondLst>
                                        </p:cTn>
                                        <p:tgtEl>
                                          <p:spTgt spid="30"/>
                                        </p:tgtEl>
                                      </p:cBhvr>
                                      <p:to x="100000" y="95000"/>
                                    </p:animScale>
                                    <p:animScale>
                                      <p:cBhvr>
                                        <p:cTn id="408" dur="166" decel="50000">
                                          <p:stCondLst>
                                            <p:cond delay="1834"/>
                                          </p:stCondLst>
                                        </p:cTn>
                                        <p:tgtEl>
                                          <p:spTgt spid="30"/>
                                        </p:tgtEl>
                                      </p:cBhvr>
                                      <p:to x="100000" y="100000"/>
                                    </p:animScale>
                                  </p:childTnLst>
                                </p:cTn>
                              </p:par>
                              <p:par>
                                <p:cTn id="409" presetID="26" presetClass="entr" presetSubtype="0" fill="hold" grpId="0" nodeType="withEffect">
                                  <p:stCondLst>
                                    <p:cond delay="0"/>
                                  </p:stCondLst>
                                  <p:childTnLst>
                                    <p:set>
                                      <p:cBhvr>
                                        <p:cTn id="410" dur="1" fill="hold">
                                          <p:stCondLst>
                                            <p:cond delay="0"/>
                                          </p:stCondLst>
                                        </p:cTn>
                                        <p:tgtEl>
                                          <p:spTgt spid="31"/>
                                        </p:tgtEl>
                                        <p:attrNameLst>
                                          <p:attrName>style.visibility</p:attrName>
                                        </p:attrNameLst>
                                      </p:cBhvr>
                                      <p:to>
                                        <p:strVal val="visible"/>
                                      </p:to>
                                    </p:set>
                                    <p:animEffect transition="in" filter="wipe(down)">
                                      <p:cBhvr>
                                        <p:cTn id="411" dur="580">
                                          <p:stCondLst>
                                            <p:cond delay="0"/>
                                          </p:stCondLst>
                                        </p:cTn>
                                        <p:tgtEl>
                                          <p:spTgt spid="31"/>
                                        </p:tgtEl>
                                      </p:cBhvr>
                                    </p:animEffect>
                                    <p:anim calcmode="lin" valueType="num">
                                      <p:cBhvr>
                                        <p:cTn id="41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1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7" dur="26">
                                          <p:stCondLst>
                                            <p:cond delay="650"/>
                                          </p:stCondLst>
                                        </p:cTn>
                                        <p:tgtEl>
                                          <p:spTgt spid="31"/>
                                        </p:tgtEl>
                                      </p:cBhvr>
                                      <p:to x="100000" y="60000"/>
                                    </p:animScale>
                                    <p:animScale>
                                      <p:cBhvr>
                                        <p:cTn id="418" dur="166" decel="50000">
                                          <p:stCondLst>
                                            <p:cond delay="676"/>
                                          </p:stCondLst>
                                        </p:cTn>
                                        <p:tgtEl>
                                          <p:spTgt spid="31"/>
                                        </p:tgtEl>
                                      </p:cBhvr>
                                      <p:to x="100000" y="100000"/>
                                    </p:animScale>
                                    <p:animScale>
                                      <p:cBhvr>
                                        <p:cTn id="419" dur="26">
                                          <p:stCondLst>
                                            <p:cond delay="1312"/>
                                          </p:stCondLst>
                                        </p:cTn>
                                        <p:tgtEl>
                                          <p:spTgt spid="31"/>
                                        </p:tgtEl>
                                      </p:cBhvr>
                                      <p:to x="100000" y="80000"/>
                                    </p:animScale>
                                    <p:animScale>
                                      <p:cBhvr>
                                        <p:cTn id="420" dur="166" decel="50000">
                                          <p:stCondLst>
                                            <p:cond delay="1338"/>
                                          </p:stCondLst>
                                        </p:cTn>
                                        <p:tgtEl>
                                          <p:spTgt spid="31"/>
                                        </p:tgtEl>
                                      </p:cBhvr>
                                      <p:to x="100000" y="100000"/>
                                    </p:animScale>
                                    <p:animScale>
                                      <p:cBhvr>
                                        <p:cTn id="421" dur="26">
                                          <p:stCondLst>
                                            <p:cond delay="1642"/>
                                          </p:stCondLst>
                                        </p:cTn>
                                        <p:tgtEl>
                                          <p:spTgt spid="31"/>
                                        </p:tgtEl>
                                      </p:cBhvr>
                                      <p:to x="100000" y="90000"/>
                                    </p:animScale>
                                    <p:animScale>
                                      <p:cBhvr>
                                        <p:cTn id="422" dur="166" decel="50000">
                                          <p:stCondLst>
                                            <p:cond delay="1668"/>
                                          </p:stCondLst>
                                        </p:cTn>
                                        <p:tgtEl>
                                          <p:spTgt spid="31"/>
                                        </p:tgtEl>
                                      </p:cBhvr>
                                      <p:to x="100000" y="100000"/>
                                    </p:animScale>
                                    <p:animScale>
                                      <p:cBhvr>
                                        <p:cTn id="423" dur="26">
                                          <p:stCondLst>
                                            <p:cond delay="1808"/>
                                          </p:stCondLst>
                                        </p:cTn>
                                        <p:tgtEl>
                                          <p:spTgt spid="31"/>
                                        </p:tgtEl>
                                      </p:cBhvr>
                                      <p:to x="100000" y="95000"/>
                                    </p:animScale>
                                    <p:animScale>
                                      <p:cBhvr>
                                        <p:cTn id="424" dur="166" decel="50000">
                                          <p:stCondLst>
                                            <p:cond delay="1834"/>
                                          </p:stCondLst>
                                        </p:cTn>
                                        <p:tgtEl>
                                          <p:spTgt spid="31"/>
                                        </p:tgtEl>
                                      </p:cBhvr>
                                      <p:to x="100000" y="100000"/>
                                    </p:animScale>
                                  </p:childTnLst>
                                </p:cTn>
                              </p:par>
                              <p:par>
                                <p:cTn id="425" presetID="26" presetClass="entr" presetSubtype="0" fill="hold" grpId="0" nodeType="withEffect">
                                  <p:stCondLst>
                                    <p:cond delay="0"/>
                                  </p:stCondLst>
                                  <p:childTnLst>
                                    <p:set>
                                      <p:cBhvr>
                                        <p:cTn id="426" dur="1" fill="hold">
                                          <p:stCondLst>
                                            <p:cond delay="0"/>
                                          </p:stCondLst>
                                        </p:cTn>
                                        <p:tgtEl>
                                          <p:spTgt spid="32"/>
                                        </p:tgtEl>
                                        <p:attrNameLst>
                                          <p:attrName>style.visibility</p:attrName>
                                        </p:attrNameLst>
                                      </p:cBhvr>
                                      <p:to>
                                        <p:strVal val="visible"/>
                                      </p:to>
                                    </p:set>
                                    <p:animEffect transition="in" filter="wipe(down)">
                                      <p:cBhvr>
                                        <p:cTn id="427" dur="580">
                                          <p:stCondLst>
                                            <p:cond delay="0"/>
                                          </p:stCondLst>
                                        </p:cTn>
                                        <p:tgtEl>
                                          <p:spTgt spid="32"/>
                                        </p:tgtEl>
                                      </p:cBhvr>
                                    </p:animEffect>
                                    <p:anim calcmode="lin" valueType="num">
                                      <p:cBhvr>
                                        <p:cTn id="42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3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3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3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33" dur="26">
                                          <p:stCondLst>
                                            <p:cond delay="650"/>
                                          </p:stCondLst>
                                        </p:cTn>
                                        <p:tgtEl>
                                          <p:spTgt spid="32"/>
                                        </p:tgtEl>
                                      </p:cBhvr>
                                      <p:to x="100000" y="60000"/>
                                    </p:animScale>
                                    <p:animScale>
                                      <p:cBhvr>
                                        <p:cTn id="434" dur="166" decel="50000">
                                          <p:stCondLst>
                                            <p:cond delay="676"/>
                                          </p:stCondLst>
                                        </p:cTn>
                                        <p:tgtEl>
                                          <p:spTgt spid="32"/>
                                        </p:tgtEl>
                                      </p:cBhvr>
                                      <p:to x="100000" y="100000"/>
                                    </p:animScale>
                                    <p:animScale>
                                      <p:cBhvr>
                                        <p:cTn id="435" dur="26">
                                          <p:stCondLst>
                                            <p:cond delay="1312"/>
                                          </p:stCondLst>
                                        </p:cTn>
                                        <p:tgtEl>
                                          <p:spTgt spid="32"/>
                                        </p:tgtEl>
                                      </p:cBhvr>
                                      <p:to x="100000" y="80000"/>
                                    </p:animScale>
                                    <p:animScale>
                                      <p:cBhvr>
                                        <p:cTn id="436" dur="166" decel="50000">
                                          <p:stCondLst>
                                            <p:cond delay="1338"/>
                                          </p:stCondLst>
                                        </p:cTn>
                                        <p:tgtEl>
                                          <p:spTgt spid="32"/>
                                        </p:tgtEl>
                                      </p:cBhvr>
                                      <p:to x="100000" y="100000"/>
                                    </p:animScale>
                                    <p:animScale>
                                      <p:cBhvr>
                                        <p:cTn id="437" dur="26">
                                          <p:stCondLst>
                                            <p:cond delay="1642"/>
                                          </p:stCondLst>
                                        </p:cTn>
                                        <p:tgtEl>
                                          <p:spTgt spid="32"/>
                                        </p:tgtEl>
                                      </p:cBhvr>
                                      <p:to x="100000" y="90000"/>
                                    </p:animScale>
                                    <p:animScale>
                                      <p:cBhvr>
                                        <p:cTn id="438" dur="166" decel="50000">
                                          <p:stCondLst>
                                            <p:cond delay="1668"/>
                                          </p:stCondLst>
                                        </p:cTn>
                                        <p:tgtEl>
                                          <p:spTgt spid="32"/>
                                        </p:tgtEl>
                                      </p:cBhvr>
                                      <p:to x="100000" y="100000"/>
                                    </p:animScale>
                                    <p:animScale>
                                      <p:cBhvr>
                                        <p:cTn id="439" dur="26">
                                          <p:stCondLst>
                                            <p:cond delay="1808"/>
                                          </p:stCondLst>
                                        </p:cTn>
                                        <p:tgtEl>
                                          <p:spTgt spid="32"/>
                                        </p:tgtEl>
                                      </p:cBhvr>
                                      <p:to x="100000" y="95000"/>
                                    </p:animScale>
                                    <p:animScale>
                                      <p:cBhvr>
                                        <p:cTn id="440" dur="166" decel="50000">
                                          <p:stCondLst>
                                            <p:cond delay="1834"/>
                                          </p:stCondLst>
                                        </p:cTn>
                                        <p:tgtEl>
                                          <p:spTgt spid="32"/>
                                        </p:tgtEl>
                                      </p:cBhvr>
                                      <p:to x="100000" y="100000"/>
                                    </p:animScale>
                                  </p:childTnLst>
                                </p:cTn>
                              </p:par>
                              <p:par>
                                <p:cTn id="441" presetID="26" presetClass="entr" presetSubtype="0" fill="hold" grpId="0" nodeType="withEffect">
                                  <p:stCondLst>
                                    <p:cond delay="0"/>
                                  </p:stCondLst>
                                  <p:childTnLst>
                                    <p:set>
                                      <p:cBhvr>
                                        <p:cTn id="442" dur="1" fill="hold">
                                          <p:stCondLst>
                                            <p:cond delay="0"/>
                                          </p:stCondLst>
                                        </p:cTn>
                                        <p:tgtEl>
                                          <p:spTgt spid="33"/>
                                        </p:tgtEl>
                                        <p:attrNameLst>
                                          <p:attrName>style.visibility</p:attrName>
                                        </p:attrNameLst>
                                      </p:cBhvr>
                                      <p:to>
                                        <p:strVal val="visible"/>
                                      </p:to>
                                    </p:set>
                                    <p:animEffect transition="in" filter="wipe(down)">
                                      <p:cBhvr>
                                        <p:cTn id="443" dur="580">
                                          <p:stCondLst>
                                            <p:cond delay="0"/>
                                          </p:stCondLst>
                                        </p:cTn>
                                        <p:tgtEl>
                                          <p:spTgt spid="33"/>
                                        </p:tgtEl>
                                      </p:cBhvr>
                                    </p:animEffect>
                                    <p:anim calcmode="lin" valueType="num">
                                      <p:cBhvr>
                                        <p:cTn id="444"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5"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6"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7"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8"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9" dur="26">
                                          <p:stCondLst>
                                            <p:cond delay="650"/>
                                          </p:stCondLst>
                                        </p:cTn>
                                        <p:tgtEl>
                                          <p:spTgt spid="33"/>
                                        </p:tgtEl>
                                      </p:cBhvr>
                                      <p:to x="100000" y="60000"/>
                                    </p:animScale>
                                    <p:animScale>
                                      <p:cBhvr>
                                        <p:cTn id="450" dur="166" decel="50000">
                                          <p:stCondLst>
                                            <p:cond delay="676"/>
                                          </p:stCondLst>
                                        </p:cTn>
                                        <p:tgtEl>
                                          <p:spTgt spid="33"/>
                                        </p:tgtEl>
                                      </p:cBhvr>
                                      <p:to x="100000" y="100000"/>
                                    </p:animScale>
                                    <p:animScale>
                                      <p:cBhvr>
                                        <p:cTn id="451" dur="26">
                                          <p:stCondLst>
                                            <p:cond delay="1312"/>
                                          </p:stCondLst>
                                        </p:cTn>
                                        <p:tgtEl>
                                          <p:spTgt spid="33"/>
                                        </p:tgtEl>
                                      </p:cBhvr>
                                      <p:to x="100000" y="80000"/>
                                    </p:animScale>
                                    <p:animScale>
                                      <p:cBhvr>
                                        <p:cTn id="452" dur="166" decel="50000">
                                          <p:stCondLst>
                                            <p:cond delay="1338"/>
                                          </p:stCondLst>
                                        </p:cTn>
                                        <p:tgtEl>
                                          <p:spTgt spid="33"/>
                                        </p:tgtEl>
                                      </p:cBhvr>
                                      <p:to x="100000" y="100000"/>
                                    </p:animScale>
                                    <p:animScale>
                                      <p:cBhvr>
                                        <p:cTn id="453" dur="26">
                                          <p:stCondLst>
                                            <p:cond delay="1642"/>
                                          </p:stCondLst>
                                        </p:cTn>
                                        <p:tgtEl>
                                          <p:spTgt spid="33"/>
                                        </p:tgtEl>
                                      </p:cBhvr>
                                      <p:to x="100000" y="90000"/>
                                    </p:animScale>
                                    <p:animScale>
                                      <p:cBhvr>
                                        <p:cTn id="454" dur="166" decel="50000">
                                          <p:stCondLst>
                                            <p:cond delay="1668"/>
                                          </p:stCondLst>
                                        </p:cTn>
                                        <p:tgtEl>
                                          <p:spTgt spid="33"/>
                                        </p:tgtEl>
                                      </p:cBhvr>
                                      <p:to x="100000" y="100000"/>
                                    </p:animScale>
                                    <p:animScale>
                                      <p:cBhvr>
                                        <p:cTn id="455" dur="26">
                                          <p:stCondLst>
                                            <p:cond delay="1808"/>
                                          </p:stCondLst>
                                        </p:cTn>
                                        <p:tgtEl>
                                          <p:spTgt spid="33"/>
                                        </p:tgtEl>
                                      </p:cBhvr>
                                      <p:to x="100000" y="95000"/>
                                    </p:animScale>
                                    <p:animScale>
                                      <p:cBhvr>
                                        <p:cTn id="456" dur="166" decel="50000">
                                          <p:stCondLst>
                                            <p:cond delay="1834"/>
                                          </p:stCondLst>
                                        </p:cTn>
                                        <p:tgtEl>
                                          <p:spTgt spid="33"/>
                                        </p:tgtEl>
                                      </p:cBhvr>
                                      <p:to x="100000" y="100000"/>
                                    </p:animScale>
                                  </p:childTnLst>
                                </p:cTn>
                              </p:par>
                              <p:par>
                                <p:cTn id="457" presetID="26" presetClass="entr" presetSubtype="0" fill="hold" grpId="0" nodeType="withEffect">
                                  <p:stCondLst>
                                    <p:cond delay="0"/>
                                  </p:stCondLst>
                                  <p:childTnLst>
                                    <p:set>
                                      <p:cBhvr>
                                        <p:cTn id="458" dur="1" fill="hold">
                                          <p:stCondLst>
                                            <p:cond delay="0"/>
                                          </p:stCondLst>
                                        </p:cTn>
                                        <p:tgtEl>
                                          <p:spTgt spid="34"/>
                                        </p:tgtEl>
                                        <p:attrNameLst>
                                          <p:attrName>style.visibility</p:attrName>
                                        </p:attrNameLst>
                                      </p:cBhvr>
                                      <p:to>
                                        <p:strVal val="visible"/>
                                      </p:to>
                                    </p:set>
                                    <p:animEffect transition="in" filter="wipe(down)">
                                      <p:cBhvr>
                                        <p:cTn id="459" dur="580">
                                          <p:stCondLst>
                                            <p:cond delay="0"/>
                                          </p:stCondLst>
                                        </p:cTn>
                                        <p:tgtEl>
                                          <p:spTgt spid="34"/>
                                        </p:tgtEl>
                                      </p:cBhvr>
                                    </p:animEffect>
                                    <p:anim calcmode="lin" valueType="num">
                                      <p:cBhvr>
                                        <p:cTn id="46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6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6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6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5" dur="26">
                                          <p:stCondLst>
                                            <p:cond delay="650"/>
                                          </p:stCondLst>
                                        </p:cTn>
                                        <p:tgtEl>
                                          <p:spTgt spid="34"/>
                                        </p:tgtEl>
                                      </p:cBhvr>
                                      <p:to x="100000" y="60000"/>
                                    </p:animScale>
                                    <p:animScale>
                                      <p:cBhvr>
                                        <p:cTn id="466" dur="166" decel="50000">
                                          <p:stCondLst>
                                            <p:cond delay="676"/>
                                          </p:stCondLst>
                                        </p:cTn>
                                        <p:tgtEl>
                                          <p:spTgt spid="34"/>
                                        </p:tgtEl>
                                      </p:cBhvr>
                                      <p:to x="100000" y="100000"/>
                                    </p:animScale>
                                    <p:animScale>
                                      <p:cBhvr>
                                        <p:cTn id="467" dur="26">
                                          <p:stCondLst>
                                            <p:cond delay="1312"/>
                                          </p:stCondLst>
                                        </p:cTn>
                                        <p:tgtEl>
                                          <p:spTgt spid="34"/>
                                        </p:tgtEl>
                                      </p:cBhvr>
                                      <p:to x="100000" y="80000"/>
                                    </p:animScale>
                                    <p:animScale>
                                      <p:cBhvr>
                                        <p:cTn id="468" dur="166" decel="50000">
                                          <p:stCondLst>
                                            <p:cond delay="1338"/>
                                          </p:stCondLst>
                                        </p:cTn>
                                        <p:tgtEl>
                                          <p:spTgt spid="34"/>
                                        </p:tgtEl>
                                      </p:cBhvr>
                                      <p:to x="100000" y="100000"/>
                                    </p:animScale>
                                    <p:animScale>
                                      <p:cBhvr>
                                        <p:cTn id="469" dur="26">
                                          <p:stCondLst>
                                            <p:cond delay="1642"/>
                                          </p:stCondLst>
                                        </p:cTn>
                                        <p:tgtEl>
                                          <p:spTgt spid="34"/>
                                        </p:tgtEl>
                                      </p:cBhvr>
                                      <p:to x="100000" y="90000"/>
                                    </p:animScale>
                                    <p:animScale>
                                      <p:cBhvr>
                                        <p:cTn id="470" dur="166" decel="50000">
                                          <p:stCondLst>
                                            <p:cond delay="1668"/>
                                          </p:stCondLst>
                                        </p:cTn>
                                        <p:tgtEl>
                                          <p:spTgt spid="34"/>
                                        </p:tgtEl>
                                      </p:cBhvr>
                                      <p:to x="100000" y="100000"/>
                                    </p:animScale>
                                    <p:animScale>
                                      <p:cBhvr>
                                        <p:cTn id="471" dur="26">
                                          <p:stCondLst>
                                            <p:cond delay="1808"/>
                                          </p:stCondLst>
                                        </p:cTn>
                                        <p:tgtEl>
                                          <p:spTgt spid="34"/>
                                        </p:tgtEl>
                                      </p:cBhvr>
                                      <p:to x="100000" y="95000"/>
                                    </p:animScale>
                                    <p:animScale>
                                      <p:cBhvr>
                                        <p:cTn id="472" dur="166" decel="50000">
                                          <p:stCondLst>
                                            <p:cond delay="1834"/>
                                          </p:stCondLst>
                                        </p:cTn>
                                        <p:tgtEl>
                                          <p:spTgt spid="34"/>
                                        </p:tgtEl>
                                      </p:cBhvr>
                                      <p:to x="100000" y="100000"/>
                                    </p:animScale>
                                  </p:childTnLst>
                                </p:cTn>
                              </p:par>
                              <p:par>
                                <p:cTn id="473" presetID="26" presetClass="entr" presetSubtype="0" fill="hold" grpId="0" nodeType="withEffect">
                                  <p:stCondLst>
                                    <p:cond delay="0"/>
                                  </p:stCondLst>
                                  <p:childTnLst>
                                    <p:set>
                                      <p:cBhvr>
                                        <p:cTn id="474" dur="1" fill="hold">
                                          <p:stCondLst>
                                            <p:cond delay="0"/>
                                          </p:stCondLst>
                                        </p:cTn>
                                        <p:tgtEl>
                                          <p:spTgt spid="35"/>
                                        </p:tgtEl>
                                        <p:attrNameLst>
                                          <p:attrName>style.visibility</p:attrName>
                                        </p:attrNameLst>
                                      </p:cBhvr>
                                      <p:to>
                                        <p:strVal val="visible"/>
                                      </p:to>
                                    </p:set>
                                    <p:animEffect transition="in" filter="wipe(down)">
                                      <p:cBhvr>
                                        <p:cTn id="475" dur="580">
                                          <p:stCondLst>
                                            <p:cond delay="0"/>
                                          </p:stCondLst>
                                        </p:cTn>
                                        <p:tgtEl>
                                          <p:spTgt spid="35"/>
                                        </p:tgtEl>
                                      </p:cBhvr>
                                    </p:animEffect>
                                    <p:anim calcmode="lin" valueType="num">
                                      <p:cBhvr>
                                        <p:cTn id="47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8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81" dur="26">
                                          <p:stCondLst>
                                            <p:cond delay="650"/>
                                          </p:stCondLst>
                                        </p:cTn>
                                        <p:tgtEl>
                                          <p:spTgt spid="35"/>
                                        </p:tgtEl>
                                      </p:cBhvr>
                                      <p:to x="100000" y="60000"/>
                                    </p:animScale>
                                    <p:animScale>
                                      <p:cBhvr>
                                        <p:cTn id="482" dur="166" decel="50000">
                                          <p:stCondLst>
                                            <p:cond delay="676"/>
                                          </p:stCondLst>
                                        </p:cTn>
                                        <p:tgtEl>
                                          <p:spTgt spid="35"/>
                                        </p:tgtEl>
                                      </p:cBhvr>
                                      <p:to x="100000" y="100000"/>
                                    </p:animScale>
                                    <p:animScale>
                                      <p:cBhvr>
                                        <p:cTn id="483" dur="26">
                                          <p:stCondLst>
                                            <p:cond delay="1312"/>
                                          </p:stCondLst>
                                        </p:cTn>
                                        <p:tgtEl>
                                          <p:spTgt spid="35"/>
                                        </p:tgtEl>
                                      </p:cBhvr>
                                      <p:to x="100000" y="80000"/>
                                    </p:animScale>
                                    <p:animScale>
                                      <p:cBhvr>
                                        <p:cTn id="484" dur="166" decel="50000">
                                          <p:stCondLst>
                                            <p:cond delay="1338"/>
                                          </p:stCondLst>
                                        </p:cTn>
                                        <p:tgtEl>
                                          <p:spTgt spid="35"/>
                                        </p:tgtEl>
                                      </p:cBhvr>
                                      <p:to x="100000" y="100000"/>
                                    </p:animScale>
                                    <p:animScale>
                                      <p:cBhvr>
                                        <p:cTn id="485" dur="26">
                                          <p:stCondLst>
                                            <p:cond delay="1642"/>
                                          </p:stCondLst>
                                        </p:cTn>
                                        <p:tgtEl>
                                          <p:spTgt spid="35"/>
                                        </p:tgtEl>
                                      </p:cBhvr>
                                      <p:to x="100000" y="90000"/>
                                    </p:animScale>
                                    <p:animScale>
                                      <p:cBhvr>
                                        <p:cTn id="486" dur="166" decel="50000">
                                          <p:stCondLst>
                                            <p:cond delay="1668"/>
                                          </p:stCondLst>
                                        </p:cTn>
                                        <p:tgtEl>
                                          <p:spTgt spid="35"/>
                                        </p:tgtEl>
                                      </p:cBhvr>
                                      <p:to x="100000" y="100000"/>
                                    </p:animScale>
                                    <p:animScale>
                                      <p:cBhvr>
                                        <p:cTn id="487" dur="26">
                                          <p:stCondLst>
                                            <p:cond delay="1808"/>
                                          </p:stCondLst>
                                        </p:cTn>
                                        <p:tgtEl>
                                          <p:spTgt spid="35"/>
                                        </p:tgtEl>
                                      </p:cBhvr>
                                      <p:to x="100000" y="95000"/>
                                    </p:animScale>
                                    <p:animScale>
                                      <p:cBhvr>
                                        <p:cTn id="488" dur="166" decel="50000">
                                          <p:stCondLst>
                                            <p:cond delay="1834"/>
                                          </p:stCondLst>
                                        </p:cTn>
                                        <p:tgtEl>
                                          <p:spTgt spid="35"/>
                                        </p:tgtEl>
                                      </p:cBhvr>
                                      <p:to x="100000" y="100000"/>
                                    </p:animScale>
                                  </p:childTnLst>
                                </p:cTn>
                              </p:par>
                              <p:par>
                                <p:cTn id="489" presetID="26" presetClass="entr" presetSubtype="0" fill="hold" grpId="0" nodeType="withEffect">
                                  <p:stCondLst>
                                    <p:cond delay="0"/>
                                  </p:stCondLst>
                                  <p:childTnLst>
                                    <p:set>
                                      <p:cBhvr>
                                        <p:cTn id="490" dur="1" fill="hold">
                                          <p:stCondLst>
                                            <p:cond delay="0"/>
                                          </p:stCondLst>
                                        </p:cTn>
                                        <p:tgtEl>
                                          <p:spTgt spid="36"/>
                                        </p:tgtEl>
                                        <p:attrNameLst>
                                          <p:attrName>style.visibility</p:attrName>
                                        </p:attrNameLst>
                                      </p:cBhvr>
                                      <p:to>
                                        <p:strVal val="visible"/>
                                      </p:to>
                                    </p:set>
                                    <p:animEffect transition="in" filter="wipe(down)">
                                      <p:cBhvr>
                                        <p:cTn id="491" dur="580">
                                          <p:stCondLst>
                                            <p:cond delay="0"/>
                                          </p:stCondLst>
                                        </p:cTn>
                                        <p:tgtEl>
                                          <p:spTgt spid="36"/>
                                        </p:tgtEl>
                                      </p:cBhvr>
                                    </p:animEffect>
                                    <p:anim calcmode="lin" valueType="num">
                                      <p:cBhvr>
                                        <p:cTn id="49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9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7" dur="26">
                                          <p:stCondLst>
                                            <p:cond delay="650"/>
                                          </p:stCondLst>
                                        </p:cTn>
                                        <p:tgtEl>
                                          <p:spTgt spid="36"/>
                                        </p:tgtEl>
                                      </p:cBhvr>
                                      <p:to x="100000" y="60000"/>
                                    </p:animScale>
                                    <p:animScale>
                                      <p:cBhvr>
                                        <p:cTn id="498" dur="166" decel="50000">
                                          <p:stCondLst>
                                            <p:cond delay="676"/>
                                          </p:stCondLst>
                                        </p:cTn>
                                        <p:tgtEl>
                                          <p:spTgt spid="36"/>
                                        </p:tgtEl>
                                      </p:cBhvr>
                                      <p:to x="100000" y="100000"/>
                                    </p:animScale>
                                    <p:animScale>
                                      <p:cBhvr>
                                        <p:cTn id="499" dur="26">
                                          <p:stCondLst>
                                            <p:cond delay="1312"/>
                                          </p:stCondLst>
                                        </p:cTn>
                                        <p:tgtEl>
                                          <p:spTgt spid="36"/>
                                        </p:tgtEl>
                                      </p:cBhvr>
                                      <p:to x="100000" y="80000"/>
                                    </p:animScale>
                                    <p:animScale>
                                      <p:cBhvr>
                                        <p:cTn id="500" dur="166" decel="50000">
                                          <p:stCondLst>
                                            <p:cond delay="1338"/>
                                          </p:stCondLst>
                                        </p:cTn>
                                        <p:tgtEl>
                                          <p:spTgt spid="36"/>
                                        </p:tgtEl>
                                      </p:cBhvr>
                                      <p:to x="100000" y="100000"/>
                                    </p:animScale>
                                    <p:animScale>
                                      <p:cBhvr>
                                        <p:cTn id="501" dur="26">
                                          <p:stCondLst>
                                            <p:cond delay="1642"/>
                                          </p:stCondLst>
                                        </p:cTn>
                                        <p:tgtEl>
                                          <p:spTgt spid="36"/>
                                        </p:tgtEl>
                                      </p:cBhvr>
                                      <p:to x="100000" y="90000"/>
                                    </p:animScale>
                                    <p:animScale>
                                      <p:cBhvr>
                                        <p:cTn id="502" dur="166" decel="50000">
                                          <p:stCondLst>
                                            <p:cond delay="1668"/>
                                          </p:stCondLst>
                                        </p:cTn>
                                        <p:tgtEl>
                                          <p:spTgt spid="36"/>
                                        </p:tgtEl>
                                      </p:cBhvr>
                                      <p:to x="100000" y="100000"/>
                                    </p:animScale>
                                    <p:animScale>
                                      <p:cBhvr>
                                        <p:cTn id="503" dur="26">
                                          <p:stCondLst>
                                            <p:cond delay="1808"/>
                                          </p:stCondLst>
                                        </p:cTn>
                                        <p:tgtEl>
                                          <p:spTgt spid="36"/>
                                        </p:tgtEl>
                                      </p:cBhvr>
                                      <p:to x="100000" y="95000"/>
                                    </p:animScale>
                                    <p:animScale>
                                      <p:cBhvr>
                                        <p:cTn id="504" dur="166" decel="50000">
                                          <p:stCondLst>
                                            <p:cond delay="1834"/>
                                          </p:stCondLst>
                                        </p:cTn>
                                        <p:tgtEl>
                                          <p:spTgt spid="36"/>
                                        </p:tgtEl>
                                      </p:cBhvr>
                                      <p:to x="100000" y="100000"/>
                                    </p:animScale>
                                  </p:childTnLst>
                                </p:cTn>
                              </p:par>
                              <p:par>
                                <p:cTn id="505" presetID="26" presetClass="entr" presetSubtype="0" fill="hold" grpId="0" nodeType="withEffect">
                                  <p:stCondLst>
                                    <p:cond delay="0"/>
                                  </p:stCondLst>
                                  <p:childTnLst>
                                    <p:set>
                                      <p:cBhvr>
                                        <p:cTn id="506" dur="1" fill="hold">
                                          <p:stCondLst>
                                            <p:cond delay="0"/>
                                          </p:stCondLst>
                                        </p:cTn>
                                        <p:tgtEl>
                                          <p:spTgt spid="60"/>
                                        </p:tgtEl>
                                        <p:attrNameLst>
                                          <p:attrName>style.visibility</p:attrName>
                                        </p:attrNameLst>
                                      </p:cBhvr>
                                      <p:to>
                                        <p:strVal val="visible"/>
                                      </p:to>
                                    </p:set>
                                    <p:animEffect transition="in" filter="wipe(down)">
                                      <p:cBhvr>
                                        <p:cTn id="507" dur="580">
                                          <p:stCondLst>
                                            <p:cond delay="0"/>
                                          </p:stCondLst>
                                        </p:cTn>
                                        <p:tgtEl>
                                          <p:spTgt spid="60"/>
                                        </p:tgtEl>
                                      </p:cBhvr>
                                    </p:animEffect>
                                    <p:anim calcmode="lin" valueType="num">
                                      <p:cBhvr>
                                        <p:cTn id="508"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9"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10"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11"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12"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13" dur="26">
                                          <p:stCondLst>
                                            <p:cond delay="650"/>
                                          </p:stCondLst>
                                        </p:cTn>
                                        <p:tgtEl>
                                          <p:spTgt spid="60"/>
                                        </p:tgtEl>
                                      </p:cBhvr>
                                      <p:to x="100000" y="60000"/>
                                    </p:animScale>
                                    <p:animScale>
                                      <p:cBhvr>
                                        <p:cTn id="514" dur="166" decel="50000">
                                          <p:stCondLst>
                                            <p:cond delay="676"/>
                                          </p:stCondLst>
                                        </p:cTn>
                                        <p:tgtEl>
                                          <p:spTgt spid="60"/>
                                        </p:tgtEl>
                                      </p:cBhvr>
                                      <p:to x="100000" y="100000"/>
                                    </p:animScale>
                                    <p:animScale>
                                      <p:cBhvr>
                                        <p:cTn id="515" dur="26">
                                          <p:stCondLst>
                                            <p:cond delay="1312"/>
                                          </p:stCondLst>
                                        </p:cTn>
                                        <p:tgtEl>
                                          <p:spTgt spid="60"/>
                                        </p:tgtEl>
                                      </p:cBhvr>
                                      <p:to x="100000" y="80000"/>
                                    </p:animScale>
                                    <p:animScale>
                                      <p:cBhvr>
                                        <p:cTn id="516" dur="166" decel="50000">
                                          <p:stCondLst>
                                            <p:cond delay="1338"/>
                                          </p:stCondLst>
                                        </p:cTn>
                                        <p:tgtEl>
                                          <p:spTgt spid="60"/>
                                        </p:tgtEl>
                                      </p:cBhvr>
                                      <p:to x="100000" y="100000"/>
                                    </p:animScale>
                                    <p:animScale>
                                      <p:cBhvr>
                                        <p:cTn id="517" dur="26">
                                          <p:stCondLst>
                                            <p:cond delay="1642"/>
                                          </p:stCondLst>
                                        </p:cTn>
                                        <p:tgtEl>
                                          <p:spTgt spid="60"/>
                                        </p:tgtEl>
                                      </p:cBhvr>
                                      <p:to x="100000" y="90000"/>
                                    </p:animScale>
                                    <p:animScale>
                                      <p:cBhvr>
                                        <p:cTn id="518" dur="166" decel="50000">
                                          <p:stCondLst>
                                            <p:cond delay="1668"/>
                                          </p:stCondLst>
                                        </p:cTn>
                                        <p:tgtEl>
                                          <p:spTgt spid="60"/>
                                        </p:tgtEl>
                                      </p:cBhvr>
                                      <p:to x="100000" y="100000"/>
                                    </p:animScale>
                                    <p:animScale>
                                      <p:cBhvr>
                                        <p:cTn id="519" dur="26">
                                          <p:stCondLst>
                                            <p:cond delay="1808"/>
                                          </p:stCondLst>
                                        </p:cTn>
                                        <p:tgtEl>
                                          <p:spTgt spid="60"/>
                                        </p:tgtEl>
                                      </p:cBhvr>
                                      <p:to x="100000" y="95000"/>
                                    </p:animScale>
                                    <p:animScale>
                                      <p:cBhvr>
                                        <p:cTn id="520" dur="166" decel="50000">
                                          <p:stCondLst>
                                            <p:cond delay="1834"/>
                                          </p:stCondLst>
                                        </p:cTn>
                                        <p:tgtEl>
                                          <p:spTgt spid="60"/>
                                        </p:tgtEl>
                                      </p:cBhvr>
                                      <p:to x="100000" y="100000"/>
                                    </p:animScale>
                                  </p:childTnLst>
                                </p:cTn>
                              </p:par>
                              <p:par>
                                <p:cTn id="521" presetID="26" presetClass="entr" presetSubtype="0" fill="hold" grpId="0" nodeType="withEffect">
                                  <p:stCondLst>
                                    <p:cond delay="0"/>
                                  </p:stCondLst>
                                  <p:childTnLst>
                                    <p:set>
                                      <p:cBhvr>
                                        <p:cTn id="522" dur="1" fill="hold">
                                          <p:stCondLst>
                                            <p:cond delay="0"/>
                                          </p:stCondLst>
                                        </p:cTn>
                                        <p:tgtEl>
                                          <p:spTgt spid="70"/>
                                        </p:tgtEl>
                                        <p:attrNameLst>
                                          <p:attrName>style.visibility</p:attrName>
                                        </p:attrNameLst>
                                      </p:cBhvr>
                                      <p:to>
                                        <p:strVal val="visible"/>
                                      </p:to>
                                    </p:set>
                                    <p:animEffect transition="in" filter="wipe(down)">
                                      <p:cBhvr>
                                        <p:cTn id="523" dur="580">
                                          <p:stCondLst>
                                            <p:cond delay="0"/>
                                          </p:stCondLst>
                                        </p:cTn>
                                        <p:tgtEl>
                                          <p:spTgt spid="70"/>
                                        </p:tgtEl>
                                      </p:cBhvr>
                                    </p:animEffect>
                                    <p:anim calcmode="lin" valueType="num">
                                      <p:cBhvr>
                                        <p:cTn id="524"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5"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6"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7"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8"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9" dur="26">
                                          <p:stCondLst>
                                            <p:cond delay="650"/>
                                          </p:stCondLst>
                                        </p:cTn>
                                        <p:tgtEl>
                                          <p:spTgt spid="70"/>
                                        </p:tgtEl>
                                      </p:cBhvr>
                                      <p:to x="100000" y="60000"/>
                                    </p:animScale>
                                    <p:animScale>
                                      <p:cBhvr>
                                        <p:cTn id="530" dur="166" decel="50000">
                                          <p:stCondLst>
                                            <p:cond delay="676"/>
                                          </p:stCondLst>
                                        </p:cTn>
                                        <p:tgtEl>
                                          <p:spTgt spid="70"/>
                                        </p:tgtEl>
                                      </p:cBhvr>
                                      <p:to x="100000" y="100000"/>
                                    </p:animScale>
                                    <p:animScale>
                                      <p:cBhvr>
                                        <p:cTn id="531" dur="26">
                                          <p:stCondLst>
                                            <p:cond delay="1312"/>
                                          </p:stCondLst>
                                        </p:cTn>
                                        <p:tgtEl>
                                          <p:spTgt spid="70"/>
                                        </p:tgtEl>
                                      </p:cBhvr>
                                      <p:to x="100000" y="80000"/>
                                    </p:animScale>
                                    <p:animScale>
                                      <p:cBhvr>
                                        <p:cTn id="532" dur="166" decel="50000">
                                          <p:stCondLst>
                                            <p:cond delay="1338"/>
                                          </p:stCondLst>
                                        </p:cTn>
                                        <p:tgtEl>
                                          <p:spTgt spid="70"/>
                                        </p:tgtEl>
                                      </p:cBhvr>
                                      <p:to x="100000" y="100000"/>
                                    </p:animScale>
                                    <p:animScale>
                                      <p:cBhvr>
                                        <p:cTn id="533" dur="26">
                                          <p:stCondLst>
                                            <p:cond delay="1642"/>
                                          </p:stCondLst>
                                        </p:cTn>
                                        <p:tgtEl>
                                          <p:spTgt spid="70"/>
                                        </p:tgtEl>
                                      </p:cBhvr>
                                      <p:to x="100000" y="90000"/>
                                    </p:animScale>
                                    <p:animScale>
                                      <p:cBhvr>
                                        <p:cTn id="534" dur="166" decel="50000">
                                          <p:stCondLst>
                                            <p:cond delay="1668"/>
                                          </p:stCondLst>
                                        </p:cTn>
                                        <p:tgtEl>
                                          <p:spTgt spid="70"/>
                                        </p:tgtEl>
                                      </p:cBhvr>
                                      <p:to x="100000" y="100000"/>
                                    </p:animScale>
                                    <p:animScale>
                                      <p:cBhvr>
                                        <p:cTn id="535" dur="26">
                                          <p:stCondLst>
                                            <p:cond delay="1808"/>
                                          </p:stCondLst>
                                        </p:cTn>
                                        <p:tgtEl>
                                          <p:spTgt spid="70"/>
                                        </p:tgtEl>
                                      </p:cBhvr>
                                      <p:to x="100000" y="95000"/>
                                    </p:animScale>
                                    <p:animScale>
                                      <p:cBhvr>
                                        <p:cTn id="536" dur="166" decel="50000">
                                          <p:stCondLst>
                                            <p:cond delay="1834"/>
                                          </p:stCondLst>
                                        </p:cTn>
                                        <p:tgtEl>
                                          <p:spTgt spid="70"/>
                                        </p:tgtEl>
                                      </p:cBhvr>
                                      <p:to x="100000" y="100000"/>
                                    </p:animScale>
                                  </p:childTnLst>
                                </p:cTn>
                              </p:par>
                              <p:par>
                                <p:cTn id="537" presetID="26" presetClass="entr" presetSubtype="0" fill="hold" grpId="0" nodeType="withEffect">
                                  <p:stCondLst>
                                    <p:cond delay="0"/>
                                  </p:stCondLst>
                                  <p:childTnLst>
                                    <p:set>
                                      <p:cBhvr>
                                        <p:cTn id="538" dur="1" fill="hold">
                                          <p:stCondLst>
                                            <p:cond delay="0"/>
                                          </p:stCondLst>
                                        </p:cTn>
                                        <p:tgtEl>
                                          <p:spTgt spid="71"/>
                                        </p:tgtEl>
                                        <p:attrNameLst>
                                          <p:attrName>style.visibility</p:attrName>
                                        </p:attrNameLst>
                                      </p:cBhvr>
                                      <p:to>
                                        <p:strVal val="visible"/>
                                      </p:to>
                                    </p:set>
                                    <p:animEffect transition="in" filter="wipe(down)">
                                      <p:cBhvr>
                                        <p:cTn id="539" dur="580">
                                          <p:stCondLst>
                                            <p:cond delay="0"/>
                                          </p:stCondLst>
                                        </p:cTn>
                                        <p:tgtEl>
                                          <p:spTgt spid="71"/>
                                        </p:tgtEl>
                                      </p:cBhvr>
                                    </p:animEffect>
                                    <p:anim calcmode="lin" valueType="num">
                                      <p:cBhvr>
                                        <p:cTn id="54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4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4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4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5" dur="26">
                                          <p:stCondLst>
                                            <p:cond delay="650"/>
                                          </p:stCondLst>
                                        </p:cTn>
                                        <p:tgtEl>
                                          <p:spTgt spid="71"/>
                                        </p:tgtEl>
                                      </p:cBhvr>
                                      <p:to x="100000" y="60000"/>
                                    </p:animScale>
                                    <p:animScale>
                                      <p:cBhvr>
                                        <p:cTn id="546" dur="166" decel="50000">
                                          <p:stCondLst>
                                            <p:cond delay="676"/>
                                          </p:stCondLst>
                                        </p:cTn>
                                        <p:tgtEl>
                                          <p:spTgt spid="71"/>
                                        </p:tgtEl>
                                      </p:cBhvr>
                                      <p:to x="100000" y="100000"/>
                                    </p:animScale>
                                    <p:animScale>
                                      <p:cBhvr>
                                        <p:cTn id="547" dur="26">
                                          <p:stCondLst>
                                            <p:cond delay="1312"/>
                                          </p:stCondLst>
                                        </p:cTn>
                                        <p:tgtEl>
                                          <p:spTgt spid="71"/>
                                        </p:tgtEl>
                                      </p:cBhvr>
                                      <p:to x="100000" y="80000"/>
                                    </p:animScale>
                                    <p:animScale>
                                      <p:cBhvr>
                                        <p:cTn id="548" dur="166" decel="50000">
                                          <p:stCondLst>
                                            <p:cond delay="1338"/>
                                          </p:stCondLst>
                                        </p:cTn>
                                        <p:tgtEl>
                                          <p:spTgt spid="71"/>
                                        </p:tgtEl>
                                      </p:cBhvr>
                                      <p:to x="100000" y="100000"/>
                                    </p:animScale>
                                    <p:animScale>
                                      <p:cBhvr>
                                        <p:cTn id="549" dur="26">
                                          <p:stCondLst>
                                            <p:cond delay="1642"/>
                                          </p:stCondLst>
                                        </p:cTn>
                                        <p:tgtEl>
                                          <p:spTgt spid="71"/>
                                        </p:tgtEl>
                                      </p:cBhvr>
                                      <p:to x="100000" y="90000"/>
                                    </p:animScale>
                                    <p:animScale>
                                      <p:cBhvr>
                                        <p:cTn id="550" dur="166" decel="50000">
                                          <p:stCondLst>
                                            <p:cond delay="1668"/>
                                          </p:stCondLst>
                                        </p:cTn>
                                        <p:tgtEl>
                                          <p:spTgt spid="71"/>
                                        </p:tgtEl>
                                      </p:cBhvr>
                                      <p:to x="100000" y="100000"/>
                                    </p:animScale>
                                    <p:animScale>
                                      <p:cBhvr>
                                        <p:cTn id="551" dur="26">
                                          <p:stCondLst>
                                            <p:cond delay="1808"/>
                                          </p:stCondLst>
                                        </p:cTn>
                                        <p:tgtEl>
                                          <p:spTgt spid="71"/>
                                        </p:tgtEl>
                                      </p:cBhvr>
                                      <p:to x="100000" y="95000"/>
                                    </p:animScale>
                                    <p:animScale>
                                      <p:cBhvr>
                                        <p:cTn id="552" dur="166" decel="50000">
                                          <p:stCondLst>
                                            <p:cond delay="1834"/>
                                          </p:stCondLst>
                                        </p:cTn>
                                        <p:tgtEl>
                                          <p:spTgt spid="71"/>
                                        </p:tgtEl>
                                      </p:cBhvr>
                                      <p:to x="100000" y="100000"/>
                                    </p:animScale>
                                  </p:childTnLst>
                                </p:cTn>
                              </p:par>
                              <p:par>
                                <p:cTn id="553" presetID="26" presetClass="entr" presetSubtype="0" fill="hold" grpId="0" nodeType="withEffect">
                                  <p:stCondLst>
                                    <p:cond delay="0"/>
                                  </p:stCondLst>
                                  <p:childTnLst>
                                    <p:set>
                                      <p:cBhvr>
                                        <p:cTn id="554" dur="1" fill="hold">
                                          <p:stCondLst>
                                            <p:cond delay="0"/>
                                          </p:stCondLst>
                                        </p:cTn>
                                        <p:tgtEl>
                                          <p:spTgt spid="7"/>
                                        </p:tgtEl>
                                        <p:attrNameLst>
                                          <p:attrName>style.visibility</p:attrName>
                                        </p:attrNameLst>
                                      </p:cBhvr>
                                      <p:to>
                                        <p:strVal val="visible"/>
                                      </p:to>
                                    </p:set>
                                    <p:animEffect transition="in" filter="wipe(down)">
                                      <p:cBhvr>
                                        <p:cTn id="555" dur="580">
                                          <p:stCondLst>
                                            <p:cond delay="0"/>
                                          </p:stCondLst>
                                        </p:cTn>
                                        <p:tgtEl>
                                          <p:spTgt spid="7"/>
                                        </p:tgtEl>
                                      </p:cBhvr>
                                    </p:animEffect>
                                    <p:anim calcmode="lin" valueType="num">
                                      <p:cBhvr>
                                        <p:cTn id="5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61" dur="26">
                                          <p:stCondLst>
                                            <p:cond delay="650"/>
                                          </p:stCondLst>
                                        </p:cTn>
                                        <p:tgtEl>
                                          <p:spTgt spid="7"/>
                                        </p:tgtEl>
                                      </p:cBhvr>
                                      <p:to x="100000" y="60000"/>
                                    </p:animScale>
                                    <p:animScale>
                                      <p:cBhvr>
                                        <p:cTn id="562" dur="166" decel="50000">
                                          <p:stCondLst>
                                            <p:cond delay="676"/>
                                          </p:stCondLst>
                                        </p:cTn>
                                        <p:tgtEl>
                                          <p:spTgt spid="7"/>
                                        </p:tgtEl>
                                      </p:cBhvr>
                                      <p:to x="100000" y="100000"/>
                                    </p:animScale>
                                    <p:animScale>
                                      <p:cBhvr>
                                        <p:cTn id="563" dur="26">
                                          <p:stCondLst>
                                            <p:cond delay="1312"/>
                                          </p:stCondLst>
                                        </p:cTn>
                                        <p:tgtEl>
                                          <p:spTgt spid="7"/>
                                        </p:tgtEl>
                                      </p:cBhvr>
                                      <p:to x="100000" y="80000"/>
                                    </p:animScale>
                                    <p:animScale>
                                      <p:cBhvr>
                                        <p:cTn id="564" dur="166" decel="50000">
                                          <p:stCondLst>
                                            <p:cond delay="1338"/>
                                          </p:stCondLst>
                                        </p:cTn>
                                        <p:tgtEl>
                                          <p:spTgt spid="7"/>
                                        </p:tgtEl>
                                      </p:cBhvr>
                                      <p:to x="100000" y="100000"/>
                                    </p:animScale>
                                    <p:animScale>
                                      <p:cBhvr>
                                        <p:cTn id="565" dur="26">
                                          <p:stCondLst>
                                            <p:cond delay="1642"/>
                                          </p:stCondLst>
                                        </p:cTn>
                                        <p:tgtEl>
                                          <p:spTgt spid="7"/>
                                        </p:tgtEl>
                                      </p:cBhvr>
                                      <p:to x="100000" y="90000"/>
                                    </p:animScale>
                                    <p:animScale>
                                      <p:cBhvr>
                                        <p:cTn id="566" dur="166" decel="50000">
                                          <p:stCondLst>
                                            <p:cond delay="1668"/>
                                          </p:stCondLst>
                                        </p:cTn>
                                        <p:tgtEl>
                                          <p:spTgt spid="7"/>
                                        </p:tgtEl>
                                      </p:cBhvr>
                                      <p:to x="100000" y="100000"/>
                                    </p:animScale>
                                    <p:animScale>
                                      <p:cBhvr>
                                        <p:cTn id="567" dur="26">
                                          <p:stCondLst>
                                            <p:cond delay="1808"/>
                                          </p:stCondLst>
                                        </p:cTn>
                                        <p:tgtEl>
                                          <p:spTgt spid="7"/>
                                        </p:tgtEl>
                                      </p:cBhvr>
                                      <p:to x="100000" y="95000"/>
                                    </p:animScale>
                                    <p:animScale>
                                      <p:cBhvr>
                                        <p:cTn id="568" dur="166" decel="50000">
                                          <p:stCondLst>
                                            <p:cond delay="1834"/>
                                          </p:stCondLst>
                                        </p:cTn>
                                        <p:tgtEl>
                                          <p:spTgt spid="7"/>
                                        </p:tgtEl>
                                      </p:cBhvr>
                                      <p:to x="100000" y="100000"/>
                                    </p:animScale>
                                  </p:childTnLst>
                                </p:cTn>
                              </p:par>
                            </p:childTnLst>
                          </p:cTn>
                        </p:par>
                      </p:childTnLst>
                    </p:cTn>
                  </p:par>
                  <p:par>
                    <p:cTn id="569" fill="hold">
                      <p:stCondLst>
                        <p:cond delay="indefinite"/>
                      </p:stCondLst>
                      <p:childTnLst>
                        <p:par>
                          <p:cTn id="570" fill="hold">
                            <p:stCondLst>
                              <p:cond delay="0"/>
                            </p:stCondLst>
                            <p:childTnLst>
                              <p:par>
                                <p:cTn id="571" presetID="26" presetClass="entr" presetSubtype="0" fill="hold" grpId="0" nodeType="clickEffect">
                                  <p:stCondLst>
                                    <p:cond delay="0"/>
                                  </p:stCondLst>
                                  <p:childTnLst>
                                    <p:set>
                                      <p:cBhvr>
                                        <p:cTn id="572" dur="1" fill="hold">
                                          <p:stCondLst>
                                            <p:cond delay="0"/>
                                          </p:stCondLst>
                                        </p:cTn>
                                        <p:tgtEl>
                                          <p:spTgt spid="38"/>
                                        </p:tgtEl>
                                        <p:attrNameLst>
                                          <p:attrName>style.visibility</p:attrName>
                                        </p:attrNameLst>
                                      </p:cBhvr>
                                      <p:to>
                                        <p:strVal val="visible"/>
                                      </p:to>
                                    </p:set>
                                    <p:animEffect transition="in" filter="wipe(down)">
                                      <p:cBhvr>
                                        <p:cTn id="573" dur="580">
                                          <p:stCondLst>
                                            <p:cond delay="0"/>
                                          </p:stCondLst>
                                        </p:cTn>
                                        <p:tgtEl>
                                          <p:spTgt spid="38"/>
                                        </p:tgtEl>
                                      </p:cBhvr>
                                    </p:animEffect>
                                    <p:anim calcmode="lin" valueType="num">
                                      <p:cBhvr>
                                        <p:cTn id="57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7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9" dur="26">
                                          <p:stCondLst>
                                            <p:cond delay="650"/>
                                          </p:stCondLst>
                                        </p:cTn>
                                        <p:tgtEl>
                                          <p:spTgt spid="38"/>
                                        </p:tgtEl>
                                      </p:cBhvr>
                                      <p:to x="100000" y="60000"/>
                                    </p:animScale>
                                    <p:animScale>
                                      <p:cBhvr>
                                        <p:cTn id="580" dur="166" decel="50000">
                                          <p:stCondLst>
                                            <p:cond delay="676"/>
                                          </p:stCondLst>
                                        </p:cTn>
                                        <p:tgtEl>
                                          <p:spTgt spid="38"/>
                                        </p:tgtEl>
                                      </p:cBhvr>
                                      <p:to x="100000" y="100000"/>
                                    </p:animScale>
                                    <p:animScale>
                                      <p:cBhvr>
                                        <p:cTn id="581" dur="26">
                                          <p:stCondLst>
                                            <p:cond delay="1312"/>
                                          </p:stCondLst>
                                        </p:cTn>
                                        <p:tgtEl>
                                          <p:spTgt spid="38"/>
                                        </p:tgtEl>
                                      </p:cBhvr>
                                      <p:to x="100000" y="80000"/>
                                    </p:animScale>
                                    <p:animScale>
                                      <p:cBhvr>
                                        <p:cTn id="582" dur="166" decel="50000">
                                          <p:stCondLst>
                                            <p:cond delay="1338"/>
                                          </p:stCondLst>
                                        </p:cTn>
                                        <p:tgtEl>
                                          <p:spTgt spid="38"/>
                                        </p:tgtEl>
                                      </p:cBhvr>
                                      <p:to x="100000" y="100000"/>
                                    </p:animScale>
                                    <p:animScale>
                                      <p:cBhvr>
                                        <p:cTn id="583" dur="26">
                                          <p:stCondLst>
                                            <p:cond delay="1642"/>
                                          </p:stCondLst>
                                        </p:cTn>
                                        <p:tgtEl>
                                          <p:spTgt spid="38"/>
                                        </p:tgtEl>
                                      </p:cBhvr>
                                      <p:to x="100000" y="90000"/>
                                    </p:animScale>
                                    <p:animScale>
                                      <p:cBhvr>
                                        <p:cTn id="584" dur="166" decel="50000">
                                          <p:stCondLst>
                                            <p:cond delay="1668"/>
                                          </p:stCondLst>
                                        </p:cTn>
                                        <p:tgtEl>
                                          <p:spTgt spid="38"/>
                                        </p:tgtEl>
                                      </p:cBhvr>
                                      <p:to x="100000" y="100000"/>
                                    </p:animScale>
                                    <p:animScale>
                                      <p:cBhvr>
                                        <p:cTn id="585" dur="26">
                                          <p:stCondLst>
                                            <p:cond delay="1808"/>
                                          </p:stCondLst>
                                        </p:cTn>
                                        <p:tgtEl>
                                          <p:spTgt spid="38"/>
                                        </p:tgtEl>
                                      </p:cBhvr>
                                      <p:to x="100000" y="95000"/>
                                    </p:animScale>
                                    <p:animScale>
                                      <p:cBhvr>
                                        <p:cTn id="586" dur="166" decel="50000">
                                          <p:stCondLst>
                                            <p:cond delay="1834"/>
                                          </p:stCondLst>
                                        </p:cTn>
                                        <p:tgtEl>
                                          <p:spTgt spid="38"/>
                                        </p:tgtEl>
                                      </p:cBhvr>
                                      <p:to x="100000" y="100000"/>
                                    </p:animScale>
                                  </p:childTnLst>
                                </p:cTn>
                              </p:par>
                              <p:par>
                                <p:cTn id="587" presetID="26" presetClass="entr" presetSubtype="0" fill="hold" grpId="0" nodeType="withEffect">
                                  <p:stCondLst>
                                    <p:cond delay="0"/>
                                  </p:stCondLst>
                                  <p:childTnLst>
                                    <p:set>
                                      <p:cBhvr>
                                        <p:cTn id="588" dur="1" fill="hold">
                                          <p:stCondLst>
                                            <p:cond delay="0"/>
                                          </p:stCondLst>
                                        </p:cTn>
                                        <p:tgtEl>
                                          <p:spTgt spid="40"/>
                                        </p:tgtEl>
                                        <p:attrNameLst>
                                          <p:attrName>style.visibility</p:attrName>
                                        </p:attrNameLst>
                                      </p:cBhvr>
                                      <p:to>
                                        <p:strVal val="visible"/>
                                      </p:to>
                                    </p:set>
                                    <p:animEffect transition="in" filter="wipe(down)">
                                      <p:cBhvr>
                                        <p:cTn id="589" dur="580">
                                          <p:stCondLst>
                                            <p:cond delay="0"/>
                                          </p:stCondLst>
                                        </p:cTn>
                                        <p:tgtEl>
                                          <p:spTgt spid="40"/>
                                        </p:tgtEl>
                                      </p:cBhvr>
                                    </p:animEffect>
                                    <p:anim calcmode="lin" valueType="num">
                                      <p:cBhvr>
                                        <p:cTn id="59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9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9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9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9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95" dur="26">
                                          <p:stCondLst>
                                            <p:cond delay="650"/>
                                          </p:stCondLst>
                                        </p:cTn>
                                        <p:tgtEl>
                                          <p:spTgt spid="40"/>
                                        </p:tgtEl>
                                      </p:cBhvr>
                                      <p:to x="100000" y="60000"/>
                                    </p:animScale>
                                    <p:animScale>
                                      <p:cBhvr>
                                        <p:cTn id="596" dur="166" decel="50000">
                                          <p:stCondLst>
                                            <p:cond delay="676"/>
                                          </p:stCondLst>
                                        </p:cTn>
                                        <p:tgtEl>
                                          <p:spTgt spid="40"/>
                                        </p:tgtEl>
                                      </p:cBhvr>
                                      <p:to x="100000" y="100000"/>
                                    </p:animScale>
                                    <p:animScale>
                                      <p:cBhvr>
                                        <p:cTn id="597" dur="26">
                                          <p:stCondLst>
                                            <p:cond delay="1312"/>
                                          </p:stCondLst>
                                        </p:cTn>
                                        <p:tgtEl>
                                          <p:spTgt spid="40"/>
                                        </p:tgtEl>
                                      </p:cBhvr>
                                      <p:to x="100000" y="80000"/>
                                    </p:animScale>
                                    <p:animScale>
                                      <p:cBhvr>
                                        <p:cTn id="598" dur="166" decel="50000">
                                          <p:stCondLst>
                                            <p:cond delay="1338"/>
                                          </p:stCondLst>
                                        </p:cTn>
                                        <p:tgtEl>
                                          <p:spTgt spid="40"/>
                                        </p:tgtEl>
                                      </p:cBhvr>
                                      <p:to x="100000" y="100000"/>
                                    </p:animScale>
                                    <p:animScale>
                                      <p:cBhvr>
                                        <p:cTn id="599" dur="26">
                                          <p:stCondLst>
                                            <p:cond delay="1642"/>
                                          </p:stCondLst>
                                        </p:cTn>
                                        <p:tgtEl>
                                          <p:spTgt spid="40"/>
                                        </p:tgtEl>
                                      </p:cBhvr>
                                      <p:to x="100000" y="90000"/>
                                    </p:animScale>
                                    <p:animScale>
                                      <p:cBhvr>
                                        <p:cTn id="600" dur="166" decel="50000">
                                          <p:stCondLst>
                                            <p:cond delay="1668"/>
                                          </p:stCondLst>
                                        </p:cTn>
                                        <p:tgtEl>
                                          <p:spTgt spid="40"/>
                                        </p:tgtEl>
                                      </p:cBhvr>
                                      <p:to x="100000" y="100000"/>
                                    </p:animScale>
                                    <p:animScale>
                                      <p:cBhvr>
                                        <p:cTn id="601" dur="26">
                                          <p:stCondLst>
                                            <p:cond delay="1808"/>
                                          </p:stCondLst>
                                        </p:cTn>
                                        <p:tgtEl>
                                          <p:spTgt spid="40"/>
                                        </p:tgtEl>
                                      </p:cBhvr>
                                      <p:to x="100000" y="95000"/>
                                    </p:animScale>
                                    <p:animScale>
                                      <p:cBhvr>
                                        <p:cTn id="602" dur="166" decel="50000">
                                          <p:stCondLst>
                                            <p:cond delay="1834"/>
                                          </p:stCondLst>
                                        </p:cTn>
                                        <p:tgtEl>
                                          <p:spTgt spid="40"/>
                                        </p:tgtEl>
                                      </p:cBhvr>
                                      <p:to x="100000" y="100000"/>
                                    </p:animScale>
                                  </p:childTnLst>
                                </p:cTn>
                              </p:par>
                              <p:par>
                                <p:cTn id="603" presetID="26" presetClass="entr" presetSubtype="0" fill="hold" grpId="0" nodeType="withEffect">
                                  <p:stCondLst>
                                    <p:cond delay="0"/>
                                  </p:stCondLst>
                                  <p:childTnLst>
                                    <p:set>
                                      <p:cBhvr>
                                        <p:cTn id="604" dur="1" fill="hold">
                                          <p:stCondLst>
                                            <p:cond delay="0"/>
                                          </p:stCondLst>
                                        </p:cTn>
                                        <p:tgtEl>
                                          <p:spTgt spid="41"/>
                                        </p:tgtEl>
                                        <p:attrNameLst>
                                          <p:attrName>style.visibility</p:attrName>
                                        </p:attrNameLst>
                                      </p:cBhvr>
                                      <p:to>
                                        <p:strVal val="visible"/>
                                      </p:to>
                                    </p:set>
                                    <p:animEffect transition="in" filter="wipe(down)">
                                      <p:cBhvr>
                                        <p:cTn id="605" dur="580">
                                          <p:stCondLst>
                                            <p:cond delay="0"/>
                                          </p:stCondLst>
                                        </p:cTn>
                                        <p:tgtEl>
                                          <p:spTgt spid="41"/>
                                        </p:tgtEl>
                                      </p:cBhvr>
                                    </p:animEffect>
                                    <p:anim calcmode="lin" valueType="num">
                                      <p:cBhvr>
                                        <p:cTn id="60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1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11" dur="26">
                                          <p:stCondLst>
                                            <p:cond delay="650"/>
                                          </p:stCondLst>
                                        </p:cTn>
                                        <p:tgtEl>
                                          <p:spTgt spid="41"/>
                                        </p:tgtEl>
                                      </p:cBhvr>
                                      <p:to x="100000" y="60000"/>
                                    </p:animScale>
                                    <p:animScale>
                                      <p:cBhvr>
                                        <p:cTn id="612" dur="166" decel="50000">
                                          <p:stCondLst>
                                            <p:cond delay="676"/>
                                          </p:stCondLst>
                                        </p:cTn>
                                        <p:tgtEl>
                                          <p:spTgt spid="41"/>
                                        </p:tgtEl>
                                      </p:cBhvr>
                                      <p:to x="100000" y="100000"/>
                                    </p:animScale>
                                    <p:animScale>
                                      <p:cBhvr>
                                        <p:cTn id="613" dur="26">
                                          <p:stCondLst>
                                            <p:cond delay="1312"/>
                                          </p:stCondLst>
                                        </p:cTn>
                                        <p:tgtEl>
                                          <p:spTgt spid="41"/>
                                        </p:tgtEl>
                                      </p:cBhvr>
                                      <p:to x="100000" y="80000"/>
                                    </p:animScale>
                                    <p:animScale>
                                      <p:cBhvr>
                                        <p:cTn id="614" dur="166" decel="50000">
                                          <p:stCondLst>
                                            <p:cond delay="1338"/>
                                          </p:stCondLst>
                                        </p:cTn>
                                        <p:tgtEl>
                                          <p:spTgt spid="41"/>
                                        </p:tgtEl>
                                      </p:cBhvr>
                                      <p:to x="100000" y="100000"/>
                                    </p:animScale>
                                    <p:animScale>
                                      <p:cBhvr>
                                        <p:cTn id="615" dur="26">
                                          <p:stCondLst>
                                            <p:cond delay="1642"/>
                                          </p:stCondLst>
                                        </p:cTn>
                                        <p:tgtEl>
                                          <p:spTgt spid="41"/>
                                        </p:tgtEl>
                                      </p:cBhvr>
                                      <p:to x="100000" y="90000"/>
                                    </p:animScale>
                                    <p:animScale>
                                      <p:cBhvr>
                                        <p:cTn id="616" dur="166" decel="50000">
                                          <p:stCondLst>
                                            <p:cond delay="1668"/>
                                          </p:stCondLst>
                                        </p:cTn>
                                        <p:tgtEl>
                                          <p:spTgt spid="41"/>
                                        </p:tgtEl>
                                      </p:cBhvr>
                                      <p:to x="100000" y="100000"/>
                                    </p:animScale>
                                    <p:animScale>
                                      <p:cBhvr>
                                        <p:cTn id="617" dur="26">
                                          <p:stCondLst>
                                            <p:cond delay="1808"/>
                                          </p:stCondLst>
                                        </p:cTn>
                                        <p:tgtEl>
                                          <p:spTgt spid="41"/>
                                        </p:tgtEl>
                                      </p:cBhvr>
                                      <p:to x="100000" y="95000"/>
                                    </p:animScale>
                                    <p:animScale>
                                      <p:cBhvr>
                                        <p:cTn id="618" dur="166" decel="50000">
                                          <p:stCondLst>
                                            <p:cond delay="1834"/>
                                          </p:stCondLst>
                                        </p:cTn>
                                        <p:tgtEl>
                                          <p:spTgt spid="41"/>
                                        </p:tgtEl>
                                      </p:cBhvr>
                                      <p:to x="100000" y="100000"/>
                                    </p:animScale>
                                  </p:childTnLst>
                                </p:cTn>
                              </p:par>
                              <p:par>
                                <p:cTn id="619" presetID="26" presetClass="entr" presetSubtype="0" fill="hold" grpId="0" nodeType="withEffect">
                                  <p:stCondLst>
                                    <p:cond delay="0"/>
                                  </p:stCondLst>
                                  <p:childTnLst>
                                    <p:set>
                                      <p:cBhvr>
                                        <p:cTn id="620" dur="1" fill="hold">
                                          <p:stCondLst>
                                            <p:cond delay="0"/>
                                          </p:stCondLst>
                                        </p:cTn>
                                        <p:tgtEl>
                                          <p:spTgt spid="42"/>
                                        </p:tgtEl>
                                        <p:attrNameLst>
                                          <p:attrName>style.visibility</p:attrName>
                                        </p:attrNameLst>
                                      </p:cBhvr>
                                      <p:to>
                                        <p:strVal val="visible"/>
                                      </p:to>
                                    </p:set>
                                    <p:animEffect transition="in" filter="wipe(down)">
                                      <p:cBhvr>
                                        <p:cTn id="621" dur="580">
                                          <p:stCondLst>
                                            <p:cond delay="0"/>
                                          </p:stCondLst>
                                        </p:cTn>
                                        <p:tgtEl>
                                          <p:spTgt spid="42"/>
                                        </p:tgtEl>
                                      </p:cBhvr>
                                    </p:animEffect>
                                    <p:anim calcmode="lin" valueType="num">
                                      <p:cBhvr>
                                        <p:cTn id="62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2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2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7" dur="26">
                                          <p:stCondLst>
                                            <p:cond delay="650"/>
                                          </p:stCondLst>
                                        </p:cTn>
                                        <p:tgtEl>
                                          <p:spTgt spid="42"/>
                                        </p:tgtEl>
                                      </p:cBhvr>
                                      <p:to x="100000" y="60000"/>
                                    </p:animScale>
                                    <p:animScale>
                                      <p:cBhvr>
                                        <p:cTn id="628" dur="166" decel="50000">
                                          <p:stCondLst>
                                            <p:cond delay="676"/>
                                          </p:stCondLst>
                                        </p:cTn>
                                        <p:tgtEl>
                                          <p:spTgt spid="42"/>
                                        </p:tgtEl>
                                      </p:cBhvr>
                                      <p:to x="100000" y="100000"/>
                                    </p:animScale>
                                    <p:animScale>
                                      <p:cBhvr>
                                        <p:cTn id="629" dur="26">
                                          <p:stCondLst>
                                            <p:cond delay="1312"/>
                                          </p:stCondLst>
                                        </p:cTn>
                                        <p:tgtEl>
                                          <p:spTgt spid="42"/>
                                        </p:tgtEl>
                                      </p:cBhvr>
                                      <p:to x="100000" y="80000"/>
                                    </p:animScale>
                                    <p:animScale>
                                      <p:cBhvr>
                                        <p:cTn id="630" dur="166" decel="50000">
                                          <p:stCondLst>
                                            <p:cond delay="1338"/>
                                          </p:stCondLst>
                                        </p:cTn>
                                        <p:tgtEl>
                                          <p:spTgt spid="42"/>
                                        </p:tgtEl>
                                      </p:cBhvr>
                                      <p:to x="100000" y="100000"/>
                                    </p:animScale>
                                    <p:animScale>
                                      <p:cBhvr>
                                        <p:cTn id="631" dur="26">
                                          <p:stCondLst>
                                            <p:cond delay="1642"/>
                                          </p:stCondLst>
                                        </p:cTn>
                                        <p:tgtEl>
                                          <p:spTgt spid="42"/>
                                        </p:tgtEl>
                                      </p:cBhvr>
                                      <p:to x="100000" y="90000"/>
                                    </p:animScale>
                                    <p:animScale>
                                      <p:cBhvr>
                                        <p:cTn id="632" dur="166" decel="50000">
                                          <p:stCondLst>
                                            <p:cond delay="1668"/>
                                          </p:stCondLst>
                                        </p:cTn>
                                        <p:tgtEl>
                                          <p:spTgt spid="42"/>
                                        </p:tgtEl>
                                      </p:cBhvr>
                                      <p:to x="100000" y="100000"/>
                                    </p:animScale>
                                    <p:animScale>
                                      <p:cBhvr>
                                        <p:cTn id="633" dur="26">
                                          <p:stCondLst>
                                            <p:cond delay="1808"/>
                                          </p:stCondLst>
                                        </p:cTn>
                                        <p:tgtEl>
                                          <p:spTgt spid="42"/>
                                        </p:tgtEl>
                                      </p:cBhvr>
                                      <p:to x="100000" y="95000"/>
                                    </p:animScale>
                                    <p:animScale>
                                      <p:cBhvr>
                                        <p:cTn id="634" dur="166" decel="50000">
                                          <p:stCondLst>
                                            <p:cond delay="1834"/>
                                          </p:stCondLst>
                                        </p:cTn>
                                        <p:tgtEl>
                                          <p:spTgt spid="42"/>
                                        </p:tgtEl>
                                      </p:cBhvr>
                                      <p:to x="100000" y="100000"/>
                                    </p:animScale>
                                  </p:childTnLst>
                                </p:cTn>
                              </p:par>
                              <p:par>
                                <p:cTn id="635" presetID="26" presetClass="entr" presetSubtype="0" fill="hold" grpId="0" nodeType="withEffect">
                                  <p:stCondLst>
                                    <p:cond delay="0"/>
                                  </p:stCondLst>
                                  <p:childTnLst>
                                    <p:set>
                                      <p:cBhvr>
                                        <p:cTn id="636" dur="1" fill="hold">
                                          <p:stCondLst>
                                            <p:cond delay="0"/>
                                          </p:stCondLst>
                                        </p:cTn>
                                        <p:tgtEl>
                                          <p:spTgt spid="43"/>
                                        </p:tgtEl>
                                        <p:attrNameLst>
                                          <p:attrName>style.visibility</p:attrName>
                                        </p:attrNameLst>
                                      </p:cBhvr>
                                      <p:to>
                                        <p:strVal val="visible"/>
                                      </p:to>
                                    </p:set>
                                    <p:animEffect transition="in" filter="wipe(down)">
                                      <p:cBhvr>
                                        <p:cTn id="637" dur="580">
                                          <p:stCondLst>
                                            <p:cond delay="0"/>
                                          </p:stCondLst>
                                        </p:cTn>
                                        <p:tgtEl>
                                          <p:spTgt spid="43"/>
                                        </p:tgtEl>
                                      </p:cBhvr>
                                    </p:animEffect>
                                    <p:anim calcmode="lin" valueType="num">
                                      <p:cBhvr>
                                        <p:cTn id="63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4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4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4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43" dur="26">
                                          <p:stCondLst>
                                            <p:cond delay="650"/>
                                          </p:stCondLst>
                                        </p:cTn>
                                        <p:tgtEl>
                                          <p:spTgt spid="43"/>
                                        </p:tgtEl>
                                      </p:cBhvr>
                                      <p:to x="100000" y="60000"/>
                                    </p:animScale>
                                    <p:animScale>
                                      <p:cBhvr>
                                        <p:cTn id="644" dur="166" decel="50000">
                                          <p:stCondLst>
                                            <p:cond delay="676"/>
                                          </p:stCondLst>
                                        </p:cTn>
                                        <p:tgtEl>
                                          <p:spTgt spid="43"/>
                                        </p:tgtEl>
                                      </p:cBhvr>
                                      <p:to x="100000" y="100000"/>
                                    </p:animScale>
                                    <p:animScale>
                                      <p:cBhvr>
                                        <p:cTn id="645" dur="26">
                                          <p:stCondLst>
                                            <p:cond delay="1312"/>
                                          </p:stCondLst>
                                        </p:cTn>
                                        <p:tgtEl>
                                          <p:spTgt spid="43"/>
                                        </p:tgtEl>
                                      </p:cBhvr>
                                      <p:to x="100000" y="80000"/>
                                    </p:animScale>
                                    <p:animScale>
                                      <p:cBhvr>
                                        <p:cTn id="646" dur="166" decel="50000">
                                          <p:stCondLst>
                                            <p:cond delay="1338"/>
                                          </p:stCondLst>
                                        </p:cTn>
                                        <p:tgtEl>
                                          <p:spTgt spid="43"/>
                                        </p:tgtEl>
                                      </p:cBhvr>
                                      <p:to x="100000" y="100000"/>
                                    </p:animScale>
                                    <p:animScale>
                                      <p:cBhvr>
                                        <p:cTn id="647" dur="26">
                                          <p:stCondLst>
                                            <p:cond delay="1642"/>
                                          </p:stCondLst>
                                        </p:cTn>
                                        <p:tgtEl>
                                          <p:spTgt spid="43"/>
                                        </p:tgtEl>
                                      </p:cBhvr>
                                      <p:to x="100000" y="90000"/>
                                    </p:animScale>
                                    <p:animScale>
                                      <p:cBhvr>
                                        <p:cTn id="648" dur="166" decel="50000">
                                          <p:stCondLst>
                                            <p:cond delay="1668"/>
                                          </p:stCondLst>
                                        </p:cTn>
                                        <p:tgtEl>
                                          <p:spTgt spid="43"/>
                                        </p:tgtEl>
                                      </p:cBhvr>
                                      <p:to x="100000" y="100000"/>
                                    </p:animScale>
                                    <p:animScale>
                                      <p:cBhvr>
                                        <p:cTn id="649" dur="26">
                                          <p:stCondLst>
                                            <p:cond delay="1808"/>
                                          </p:stCondLst>
                                        </p:cTn>
                                        <p:tgtEl>
                                          <p:spTgt spid="43"/>
                                        </p:tgtEl>
                                      </p:cBhvr>
                                      <p:to x="100000" y="95000"/>
                                    </p:animScale>
                                    <p:animScale>
                                      <p:cBhvr>
                                        <p:cTn id="650" dur="166" decel="50000">
                                          <p:stCondLst>
                                            <p:cond delay="1834"/>
                                          </p:stCondLst>
                                        </p:cTn>
                                        <p:tgtEl>
                                          <p:spTgt spid="43"/>
                                        </p:tgtEl>
                                      </p:cBhvr>
                                      <p:to x="100000" y="100000"/>
                                    </p:animScale>
                                  </p:childTnLst>
                                </p:cTn>
                              </p:par>
                              <p:par>
                                <p:cTn id="651" presetID="26" presetClass="entr" presetSubtype="0" fill="hold" grpId="0" nodeType="withEffect">
                                  <p:stCondLst>
                                    <p:cond delay="0"/>
                                  </p:stCondLst>
                                  <p:childTnLst>
                                    <p:set>
                                      <p:cBhvr>
                                        <p:cTn id="652" dur="1" fill="hold">
                                          <p:stCondLst>
                                            <p:cond delay="0"/>
                                          </p:stCondLst>
                                        </p:cTn>
                                        <p:tgtEl>
                                          <p:spTgt spid="44"/>
                                        </p:tgtEl>
                                        <p:attrNameLst>
                                          <p:attrName>style.visibility</p:attrName>
                                        </p:attrNameLst>
                                      </p:cBhvr>
                                      <p:to>
                                        <p:strVal val="visible"/>
                                      </p:to>
                                    </p:set>
                                    <p:animEffect transition="in" filter="wipe(down)">
                                      <p:cBhvr>
                                        <p:cTn id="653" dur="580">
                                          <p:stCondLst>
                                            <p:cond delay="0"/>
                                          </p:stCondLst>
                                        </p:cTn>
                                        <p:tgtEl>
                                          <p:spTgt spid="44"/>
                                        </p:tgtEl>
                                      </p:cBhvr>
                                    </p:animEffect>
                                    <p:anim calcmode="lin" valueType="num">
                                      <p:cBhvr>
                                        <p:cTn id="65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5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9" dur="26">
                                          <p:stCondLst>
                                            <p:cond delay="650"/>
                                          </p:stCondLst>
                                        </p:cTn>
                                        <p:tgtEl>
                                          <p:spTgt spid="44"/>
                                        </p:tgtEl>
                                      </p:cBhvr>
                                      <p:to x="100000" y="60000"/>
                                    </p:animScale>
                                    <p:animScale>
                                      <p:cBhvr>
                                        <p:cTn id="660" dur="166" decel="50000">
                                          <p:stCondLst>
                                            <p:cond delay="676"/>
                                          </p:stCondLst>
                                        </p:cTn>
                                        <p:tgtEl>
                                          <p:spTgt spid="44"/>
                                        </p:tgtEl>
                                      </p:cBhvr>
                                      <p:to x="100000" y="100000"/>
                                    </p:animScale>
                                    <p:animScale>
                                      <p:cBhvr>
                                        <p:cTn id="661" dur="26">
                                          <p:stCondLst>
                                            <p:cond delay="1312"/>
                                          </p:stCondLst>
                                        </p:cTn>
                                        <p:tgtEl>
                                          <p:spTgt spid="44"/>
                                        </p:tgtEl>
                                      </p:cBhvr>
                                      <p:to x="100000" y="80000"/>
                                    </p:animScale>
                                    <p:animScale>
                                      <p:cBhvr>
                                        <p:cTn id="662" dur="166" decel="50000">
                                          <p:stCondLst>
                                            <p:cond delay="1338"/>
                                          </p:stCondLst>
                                        </p:cTn>
                                        <p:tgtEl>
                                          <p:spTgt spid="44"/>
                                        </p:tgtEl>
                                      </p:cBhvr>
                                      <p:to x="100000" y="100000"/>
                                    </p:animScale>
                                    <p:animScale>
                                      <p:cBhvr>
                                        <p:cTn id="663" dur="26">
                                          <p:stCondLst>
                                            <p:cond delay="1642"/>
                                          </p:stCondLst>
                                        </p:cTn>
                                        <p:tgtEl>
                                          <p:spTgt spid="44"/>
                                        </p:tgtEl>
                                      </p:cBhvr>
                                      <p:to x="100000" y="90000"/>
                                    </p:animScale>
                                    <p:animScale>
                                      <p:cBhvr>
                                        <p:cTn id="664" dur="166" decel="50000">
                                          <p:stCondLst>
                                            <p:cond delay="1668"/>
                                          </p:stCondLst>
                                        </p:cTn>
                                        <p:tgtEl>
                                          <p:spTgt spid="44"/>
                                        </p:tgtEl>
                                      </p:cBhvr>
                                      <p:to x="100000" y="100000"/>
                                    </p:animScale>
                                    <p:animScale>
                                      <p:cBhvr>
                                        <p:cTn id="665" dur="26">
                                          <p:stCondLst>
                                            <p:cond delay="1808"/>
                                          </p:stCondLst>
                                        </p:cTn>
                                        <p:tgtEl>
                                          <p:spTgt spid="44"/>
                                        </p:tgtEl>
                                      </p:cBhvr>
                                      <p:to x="100000" y="95000"/>
                                    </p:animScale>
                                    <p:animScale>
                                      <p:cBhvr>
                                        <p:cTn id="666" dur="166" decel="50000">
                                          <p:stCondLst>
                                            <p:cond delay="1834"/>
                                          </p:stCondLst>
                                        </p:cTn>
                                        <p:tgtEl>
                                          <p:spTgt spid="44"/>
                                        </p:tgtEl>
                                      </p:cBhvr>
                                      <p:to x="100000" y="100000"/>
                                    </p:animScale>
                                  </p:childTnLst>
                                </p:cTn>
                              </p:par>
                              <p:par>
                                <p:cTn id="667" presetID="26" presetClass="entr" presetSubtype="0" fill="hold" grpId="0" nodeType="withEffect">
                                  <p:stCondLst>
                                    <p:cond delay="0"/>
                                  </p:stCondLst>
                                  <p:childTnLst>
                                    <p:set>
                                      <p:cBhvr>
                                        <p:cTn id="668" dur="1" fill="hold">
                                          <p:stCondLst>
                                            <p:cond delay="0"/>
                                          </p:stCondLst>
                                        </p:cTn>
                                        <p:tgtEl>
                                          <p:spTgt spid="45"/>
                                        </p:tgtEl>
                                        <p:attrNameLst>
                                          <p:attrName>style.visibility</p:attrName>
                                        </p:attrNameLst>
                                      </p:cBhvr>
                                      <p:to>
                                        <p:strVal val="visible"/>
                                      </p:to>
                                    </p:set>
                                    <p:animEffect transition="in" filter="wipe(down)">
                                      <p:cBhvr>
                                        <p:cTn id="669" dur="580">
                                          <p:stCondLst>
                                            <p:cond delay="0"/>
                                          </p:stCondLst>
                                        </p:cTn>
                                        <p:tgtEl>
                                          <p:spTgt spid="45"/>
                                        </p:tgtEl>
                                      </p:cBhvr>
                                    </p:animEffect>
                                    <p:anim calcmode="lin" valueType="num">
                                      <p:cBhvr>
                                        <p:cTn id="6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75" dur="26">
                                          <p:stCondLst>
                                            <p:cond delay="650"/>
                                          </p:stCondLst>
                                        </p:cTn>
                                        <p:tgtEl>
                                          <p:spTgt spid="45"/>
                                        </p:tgtEl>
                                      </p:cBhvr>
                                      <p:to x="100000" y="60000"/>
                                    </p:animScale>
                                    <p:animScale>
                                      <p:cBhvr>
                                        <p:cTn id="676" dur="166" decel="50000">
                                          <p:stCondLst>
                                            <p:cond delay="676"/>
                                          </p:stCondLst>
                                        </p:cTn>
                                        <p:tgtEl>
                                          <p:spTgt spid="45"/>
                                        </p:tgtEl>
                                      </p:cBhvr>
                                      <p:to x="100000" y="100000"/>
                                    </p:animScale>
                                    <p:animScale>
                                      <p:cBhvr>
                                        <p:cTn id="677" dur="26">
                                          <p:stCondLst>
                                            <p:cond delay="1312"/>
                                          </p:stCondLst>
                                        </p:cTn>
                                        <p:tgtEl>
                                          <p:spTgt spid="45"/>
                                        </p:tgtEl>
                                      </p:cBhvr>
                                      <p:to x="100000" y="80000"/>
                                    </p:animScale>
                                    <p:animScale>
                                      <p:cBhvr>
                                        <p:cTn id="678" dur="166" decel="50000">
                                          <p:stCondLst>
                                            <p:cond delay="1338"/>
                                          </p:stCondLst>
                                        </p:cTn>
                                        <p:tgtEl>
                                          <p:spTgt spid="45"/>
                                        </p:tgtEl>
                                      </p:cBhvr>
                                      <p:to x="100000" y="100000"/>
                                    </p:animScale>
                                    <p:animScale>
                                      <p:cBhvr>
                                        <p:cTn id="679" dur="26">
                                          <p:stCondLst>
                                            <p:cond delay="1642"/>
                                          </p:stCondLst>
                                        </p:cTn>
                                        <p:tgtEl>
                                          <p:spTgt spid="45"/>
                                        </p:tgtEl>
                                      </p:cBhvr>
                                      <p:to x="100000" y="90000"/>
                                    </p:animScale>
                                    <p:animScale>
                                      <p:cBhvr>
                                        <p:cTn id="680" dur="166" decel="50000">
                                          <p:stCondLst>
                                            <p:cond delay="1668"/>
                                          </p:stCondLst>
                                        </p:cTn>
                                        <p:tgtEl>
                                          <p:spTgt spid="45"/>
                                        </p:tgtEl>
                                      </p:cBhvr>
                                      <p:to x="100000" y="100000"/>
                                    </p:animScale>
                                    <p:animScale>
                                      <p:cBhvr>
                                        <p:cTn id="681" dur="26">
                                          <p:stCondLst>
                                            <p:cond delay="1808"/>
                                          </p:stCondLst>
                                        </p:cTn>
                                        <p:tgtEl>
                                          <p:spTgt spid="45"/>
                                        </p:tgtEl>
                                      </p:cBhvr>
                                      <p:to x="100000" y="95000"/>
                                    </p:animScale>
                                    <p:animScale>
                                      <p:cBhvr>
                                        <p:cTn id="682" dur="166" decel="50000">
                                          <p:stCondLst>
                                            <p:cond delay="1834"/>
                                          </p:stCondLst>
                                        </p:cTn>
                                        <p:tgtEl>
                                          <p:spTgt spid="45"/>
                                        </p:tgtEl>
                                      </p:cBhvr>
                                      <p:to x="100000" y="100000"/>
                                    </p:animScale>
                                  </p:childTnLst>
                                </p:cTn>
                              </p:par>
                              <p:par>
                                <p:cTn id="683" presetID="26" presetClass="entr" presetSubtype="0" fill="hold" grpId="0" nodeType="withEffect">
                                  <p:stCondLst>
                                    <p:cond delay="0"/>
                                  </p:stCondLst>
                                  <p:childTnLst>
                                    <p:set>
                                      <p:cBhvr>
                                        <p:cTn id="684" dur="1" fill="hold">
                                          <p:stCondLst>
                                            <p:cond delay="0"/>
                                          </p:stCondLst>
                                        </p:cTn>
                                        <p:tgtEl>
                                          <p:spTgt spid="46"/>
                                        </p:tgtEl>
                                        <p:attrNameLst>
                                          <p:attrName>style.visibility</p:attrName>
                                        </p:attrNameLst>
                                      </p:cBhvr>
                                      <p:to>
                                        <p:strVal val="visible"/>
                                      </p:to>
                                    </p:set>
                                    <p:animEffect transition="in" filter="wipe(down)">
                                      <p:cBhvr>
                                        <p:cTn id="685" dur="580">
                                          <p:stCondLst>
                                            <p:cond delay="0"/>
                                          </p:stCondLst>
                                        </p:cTn>
                                        <p:tgtEl>
                                          <p:spTgt spid="46"/>
                                        </p:tgtEl>
                                      </p:cBhvr>
                                    </p:animEffect>
                                    <p:anim calcmode="lin" valueType="num">
                                      <p:cBhvr>
                                        <p:cTn id="686"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7"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8"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9"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90"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91" dur="26">
                                          <p:stCondLst>
                                            <p:cond delay="650"/>
                                          </p:stCondLst>
                                        </p:cTn>
                                        <p:tgtEl>
                                          <p:spTgt spid="46"/>
                                        </p:tgtEl>
                                      </p:cBhvr>
                                      <p:to x="100000" y="60000"/>
                                    </p:animScale>
                                    <p:animScale>
                                      <p:cBhvr>
                                        <p:cTn id="692" dur="166" decel="50000">
                                          <p:stCondLst>
                                            <p:cond delay="676"/>
                                          </p:stCondLst>
                                        </p:cTn>
                                        <p:tgtEl>
                                          <p:spTgt spid="46"/>
                                        </p:tgtEl>
                                      </p:cBhvr>
                                      <p:to x="100000" y="100000"/>
                                    </p:animScale>
                                    <p:animScale>
                                      <p:cBhvr>
                                        <p:cTn id="693" dur="26">
                                          <p:stCondLst>
                                            <p:cond delay="1312"/>
                                          </p:stCondLst>
                                        </p:cTn>
                                        <p:tgtEl>
                                          <p:spTgt spid="46"/>
                                        </p:tgtEl>
                                      </p:cBhvr>
                                      <p:to x="100000" y="80000"/>
                                    </p:animScale>
                                    <p:animScale>
                                      <p:cBhvr>
                                        <p:cTn id="694" dur="166" decel="50000">
                                          <p:stCondLst>
                                            <p:cond delay="1338"/>
                                          </p:stCondLst>
                                        </p:cTn>
                                        <p:tgtEl>
                                          <p:spTgt spid="46"/>
                                        </p:tgtEl>
                                      </p:cBhvr>
                                      <p:to x="100000" y="100000"/>
                                    </p:animScale>
                                    <p:animScale>
                                      <p:cBhvr>
                                        <p:cTn id="695" dur="26">
                                          <p:stCondLst>
                                            <p:cond delay="1642"/>
                                          </p:stCondLst>
                                        </p:cTn>
                                        <p:tgtEl>
                                          <p:spTgt spid="46"/>
                                        </p:tgtEl>
                                      </p:cBhvr>
                                      <p:to x="100000" y="90000"/>
                                    </p:animScale>
                                    <p:animScale>
                                      <p:cBhvr>
                                        <p:cTn id="696" dur="166" decel="50000">
                                          <p:stCondLst>
                                            <p:cond delay="1668"/>
                                          </p:stCondLst>
                                        </p:cTn>
                                        <p:tgtEl>
                                          <p:spTgt spid="46"/>
                                        </p:tgtEl>
                                      </p:cBhvr>
                                      <p:to x="100000" y="100000"/>
                                    </p:animScale>
                                    <p:animScale>
                                      <p:cBhvr>
                                        <p:cTn id="697" dur="26">
                                          <p:stCondLst>
                                            <p:cond delay="1808"/>
                                          </p:stCondLst>
                                        </p:cTn>
                                        <p:tgtEl>
                                          <p:spTgt spid="46"/>
                                        </p:tgtEl>
                                      </p:cBhvr>
                                      <p:to x="100000" y="95000"/>
                                    </p:animScale>
                                    <p:animScale>
                                      <p:cBhvr>
                                        <p:cTn id="698" dur="166" decel="50000">
                                          <p:stCondLst>
                                            <p:cond delay="1834"/>
                                          </p:stCondLst>
                                        </p:cTn>
                                        <p:tgtEl>
                                          <p:spTgt spid="46"/>
                                        </p:tgtEl>
                                      </p:cBhvr>
                                      <p:to x="100000" y="100000"/>
                                    </p:animScale>
                                  </p:childTnLst>
                                </p:cTn>
                              </p:par>
                              <p:par>
                                <p:cTn id="699" presetID="26" presetClass="entr" presetSubtype="0" fill="hold" grpId="0" nodeType="withEffect">
                                  <p:stCondLst>
                                    <p:cond delay="0"/>
                                  </p:stCondLst>
                                  <p:childTnLst>
                                    <p:set>
                                      <p:cBhvr>
                                        <p:cTn id="700" dur="1" fill="hold">
                                          <p:stCondLst>
                                            <p:cond delay="0"/>
                                          </p:stCondLst>
                                        </p:cTn>
                                        <p:tgtEl>
                                          <p:spTgt spid="62"/>
                                        </p:tgtEl>
                                        <p:attrNameLst>
                                          <p:attrName>style.visibility</p:attrName>
                                        </p:attrNameLst>
                                      </p:cBhvr>
                                      <p:to>
                                        <p:strVal val="visible"/>
                                      </p:to>
                                    </p:set>
                                    <p:animEffect transition="in" filter="wipe(down)">
                                      <p:cBhvr>
                                        <p:cTn id="701" dur="580">
                                          <p:stCondLst>
                                            <p:cond delay="0"/>
                                          </p:stCondLst>
                                        </p:cTn>
                                        <p:tgtEl>
                                          <p:spTgt spid="62"/>
                                        </p:tgtEl>
                                      </p:cBhvr>
                                    </p:animEffect>
                                    <p:anim calcmode="lin" valueType="num">
                                      <p:cBhvr>
                                        <p:cTn id="702"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703"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704"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705"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6"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7" dur="26">
                                          <p:stCondLst>
                                            <p:cond delay="650"/>
                                          </p:stCondLst>
                                        </p:cTn>
                                        <p:tgtEl>
                                          <p:spTgt spid="62"/>
                                        </p:tgtEl>
                                      </p:cBhvr>
                                      <p:to x="100000" y="60000"/>
                                    </p:animScale>
                                    <p:animScale>
                                      <p:cBhvr>
                                        <p:cTn id="708" dur="166" decel="50000">
                                          <p:stCondLst>
                                            <p:cond delay="676"/>
                                          </p:stCondLst>
                                        </p:cTn>
                                        <p:tgtEl>
                                          <p:spTgt spid="62"/>
                                        </p:tgtEl>
                                      </p:cBhvr>
                                      <p:to x="100000" y="100000"/>
                                    </p:animScale>
                                    <p:animScale>
                                      <p:cBhvr>
                                        <p:cTn id="709" dur="26">
                                          <p:stCondLst>
                                            <p:cond delay="1312"/>
                                          </p:stCondLst>
                                        </p:cTn>
                                        <p:tgtEl>
                                          <p:spTgt spid="62"/>
                                        </p:tgtEl>
                                      </p:cBhvr>
                                      <p:to x="100000" y="80000"/>
                                    </p:animScale>
                                    <p:animScale>
                                      <p:cBhvr>
                                        <p:cTn id="710" dur="166" decel="50000">
                                          <p:stCondLst>
                                            <p:cond delay="1338"/>
                                          </p:stCondLst>
                                        </p:cTn>
                                        <p:tgtEl>
                                          <p:spTgt spid="62"/>
                                        </p:tgtEl>
                                      </p:cBhvr>
                                      <p:to x="100000" y="100000"/>
                                    </p:animScale>
                                    <p:animScale>
                                      <p:cBhvr>
                                        <p:cTn id="711" dur="26">
                                          <p:stCondLst>
                                            <p:cond delay="1642"/>
                                          </p:stCondLst>
                                        </p:cTn>
                                        <p:tgtEl>
                                          <p:spTgt spid="62"/>
                                        </p:tgtEl>
                                      </p:cBhvr>
                                      <p:to x="100000" y="90000"/>
                                    </p:animScale>
                                    <p:animScale>
                                      <p:cBhvr>
                                        <p:cTn id="712" dur="166" decel="50000">
                                          <p:stCondLst>
                                            <p:cond delay="1668"/>
                                          </p:stCondLst>
                                        </p:cTn>
                                        <p:tgtEl>
                                          <p:spTgt spid="62"/>
                                        </p:tgtEl>
                                      </p:cBhvr>
                                      <p:to x="100000" y="100000"/>
                                    </p:animScale>
                                    <p:animScale>
                                      <p:cBhvr>
                                        <p:cTn id="713" dur="26">
                                          <p:stCondLst>
                                            <p:cond delay="1808"/>
                                          </p:stCondLst>
                                        </p:cTn>
                                        <p:tgtEl>
                                          <p:spTgt spid="62"/>
                                        </p:tgtEl>
                                      </p:cBhvr>
                                      <p:to x="100000" y="95000"/>
                                    </p:animScale>
                                    <p:animScale>
                                      <p:cBhvr>
                                        <p:cTn id="714" dur="166" decel="50000">
                                          <p:stCondLst>
                                            <p:cond delay="1834"/>
                                          </p:stCondLst>
                                        </p:cTn>
                                        <p:tgtEl>
                                          <p:spTgt spid="62"/>
                                        </p:tgtEl>
                                      </p:cBhvr>
                                      <p:to x="100000" y="100000"/>
                                    </p:animScale>
                                  </p:childTnLst>
                                </p:cTn>
                              </p:par>
                              <p:par>
                                <p:cTn id="715" presetID="26" presetClass="entr" presetSubtype="0" fill="hold" grpId="0" nodeType="withEffect">
                                  <p:stCondLst>
                                    <p:cond delay="0"/>
                                  </p:stCondLst>
                                  <p:childTnLst>
                                    <p:set>
                                      <p:cBhvr>
                                        <p:cTn id="716" dur="1" fill="hold">
                                          <p:stCondLst>
                                            <p:cond delay="0"/>
                                          </p:stCondLst>
                                        </p:cTn>
                                        <p:tgtEl>
                                          <p:spTgt spid="73"/>
                                        </p:tgtEl>
                                        <p:attrNameLst>
                                          <p:attrName>style.visibility</p:attrName>
                                        </p:attrNameLst>
                                      </p:cBhvr>
                                      <p:to>
                                        <p:strVal val="visible"/>
                                      </p:to>
                                    </p:set>
                                    <p:animEffect transition="in" filter="wipe(down)">
                                      <p:cBhvr>
                                        <p:cTn id="717" dur="580">
                                          <p:stCondLst>
                                            <p:cond delay="0"/>
                                          </p:stCondLst>
                                        </p:cTn>
                                        <p:tgtEl>
                                          <p:spTgt spid="73"/>
                                        </p:tgtEl>
                                      </p:cBhvr>
                                    </p:animEffect>
                                    <p:anim calcmode="lin" valueType="num">
                                      <p:cBhvr>
                                        <p:cTn id="71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2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2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2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23" dur="26">
                                          <p:stCondLst>
                                            <p:cond delay="650"/>
                                          </p:stCondLst>
                                        </p:cTn>
                                        <p:tgtEl>
                                          <p:spTgt spid="73"/>
                                        </p:tgtEl>
                                      </p:cBhvr>
                                      <p:to x="100000" y="60000"/>
                                    </p:animScale>
                                    <p:animScale>
                                      <p:cBhvr>
                                        <p:cTn id="724" dur="166" decel="50000">
                                          <p:stCondLst>
                                            <p:cond delay="676"/>
                                          </p:stCondLst>
                                        </p:cTn>
                                        <p:tgtEl>
                                          <p:spTgt spid="73"/>
                                        </p:tgtEl>
                                      </p:cBhvr>
                                      <p:to x="100000" y="100000"/>
                                    </p:animScale>
                                    <p:animScale>
                                      <p:cBhvr>
                                        <p:cTn id="725" dur="26">
                                          <p:stCondLst>
                                            <p:cond delay="1312"/>
                                          </p:stCondLst>
                                        </p:cTn>
                                        <p:tgtEl>
                                          <p:spTgt spid="73"/>
                                        </p:tgtEl>
                                      </p:cBhvr>
                                      <p:to x="100000" y="80000"/>
                                    </p:animScale>
                                    <p:animScale>
                                      <p:cBhvr>
                                        <p:cTn id="726" dur="166" decel="50000">
                                          <p:stCondLst>
                                            <p:cond delay="1338"/>
                                          </p:stCondLst>
                                        </p:cTn>
                                        <p:tgtEl>
                                          <p:spTgt spid="73"/>
                                        </p:tgtEl>
                                      </p:cBhvr>
                                      <p:to x="100000" y="100000"/>
                                    </p:animScale>
                                    <p:animScale>
                                      <p:cBhvr>
                                        <p:cTn id="727" dur="26">
                                          <p:stCondLst>
                                            <p:cond delay="1642"/>
                                          </p:stCondLst>
                                        </p:cTn>
                                        <p:tgtEl>
                                          <p:spTgt spid="73"/>
                                        </p:tgtEl>
                                      </p:cBhvr>
                                      <p:to x="100000" y="90000"/>
                                    </p:animScale>
                                    <p:animScale>
                                      <p:cBhvr>
                                        <p:cTn id="728" dur="166" decel="50000">
                                          <p:stCondLst>
                                            <p:cond delay="1668"/>
                                          </p:stCondLst>
                                        </p:cTn>
                                        <p:tgtEl>
                                          <p:spTgt spid="73"/>
                                        </p:tgtEl>
                                      </p:cBhvr>
                                      <p:to x="100000" y="100000"/>
                                    </p:animScale>
                                    <p:animScale>
                                      <p:cBhvr>
                                        <p:cTn id="729" dur="26">
                                          <p:stCondLst>
                                            <p:cond delay="1808"/>
                                          </p:stCondLst>
                                        </p:cTn>
                                        <p:tgtEl>
                                          <p:spTgt spid="73"/>
                                        </p:tgtEl>
                                      </p:cBhvr>
                                      <p:to x="100000" y="95000"/>
                                    </p:animScale>
                                    <p:animScale>
                                      <p:cBhvr>
                                        <p:cTn id="730" dur="166" decel="50000">
                                          <p:stCondLst>
                                            <p:cond delay="1834"/>
                                          </p:stCondLst>
                                        </p:cTn>
                                        <p:tgtEl>
                                          <p:spTgt spid="73"/>
                                        </p:tgtEl>
                                      </p:cBhvr>
                                      <p:to x="100000" y="100000"/>
                                    </p:animScale>
                                  </p:childTnLst>
                                </p:cTn>
                              </p:par>
                              <p:par>
                                <p:cTn id="731" presetID="26" presetClass="entr" presetSubtype="0" fill="hold" grpId="0" nodeType="withEffect">
                                  <p:stCondLst>
                                    <p:cond delay="0"/>
                                  </p:stCondLst>
                                  <p:childTnLst>
                                    <p:set>
                                      <p:cBhvr>
                                        <p:cTn id="732" dur="1" fill="hold">
                                          <p:stCondLst>
                                            <p:cond delay="0"/>
                                          </p:stCondLst>
                                        </p:cTn>
                                        <p:tgtEl>
                                          <p:spTgt spid="74"/>
                                        </p:tgtEl>
                                        <p:attrNameLst>
                                          <p:attrName>style.visibility</p:attrName>
                                        </p:attrNameLst>
                                      </p:cBhvr>
                                      <p:to>
                                        <p:strVal val="visible"/>
                                      </p:to>
                                    </p:set>
                                    <p:animEffect transition="in" filter="wipe(down)">
                                      <p:cBhvr>
                                        <p:cTn id="733" dur="580">
                                          <p:stCondLst>
                                            <p:cond delay="0"/>
                                          </p:stCondLst>
                                        </p:cTn>
                                        <p:tgtEl>
                                          <p:spTgt spid="74"/>
                                        </p:tgtEl>
                                      </p:cBhvr>
                                    </p:animEffect>
                                    <p:anim calcmode="lin" valueType="num">
                                      <p:cBhvr>
                                        <p:cTn id="734"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35"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6"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7"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8"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9" dur="26">
                                          <p:stCondLst>
                                            <p:cond delay="650"/>
                                          </p:stCondLst>
                                        </p:cTn>
                                        <p:tgtEl>
                                          <p:spTgt spid="74"/>
                                        </p:tgtEl>
                                      </p:cBhvr>
                                      <p:to x="100000" y="60000"/>
                                    </p:animScale>
                                    <p:animScale>
                                      <p:cBhvr>
                                        <p:cTn id="740" dur="166" decel="50000">
                                          <p:stCondLst>
                                            <p:cond delay="676"/>
                                          </p:stCondLst>
                                        </p:cTn>
                                        <p:tgtEl>
                                          <p:spTgt spid="74"/>
                                        </p:tgtEl>
                                      </p:cBhvr>
                                      <p:to x="100000" y="100000"/>
                                    </p:animScale>
                                    <p:animScale>
                                      <p:cBhvr>
                                        <p:cTn id="741" dur="26">
                                          <p:stCondLst>
                                            <p:cond delay="1312"/>
                                          </p:stCondLst>
                                        </p:cTn>
                                        <p:tgtEl>
                                          <p:spTgt spid="74"/>
                                        </p:tgtEl>
                                      </p:cBhvr>
                                      <p:to x="100000" y="80000"/>
                                    </p:animScale>
                                    <p:animScale>
                                      <p:cBhvr>
                                        <p:cTn id="742" dur="166" decel="50000">
                                          <p:stCondLst>
                                            <p:cond delay="1338"/>
                                          </p:stCondLst>
                                        </p:cTn>
                                        <p:tgtEl>
                                          <p:spTgt spid="74"/>
                                        </p:tgtEl>
                                      </p:cBhvr>
                                      <p:to x="100000" y="100000"/>
                                    </p:animScale>
                                    <p:animScale>
                                      <p:cBhvr>
                                        <p:cTn id="743" dur="26">
                                          <p:stCondLst>
                                            <p:cond delay="1642"/>
                                          </p:stCondLst>
                                        </p:cTn>
                                        <p:tgtEl>
                                          <p:spTgt spid="74"/>
                                        </p:tgtEl>
                                      </p:cBhvr>
                                      <p:to x="100000" y="90000"/>
                                    </p:animScale>
                                    <p:animScale>
                                      <p:cBhvr>
                                        <p:cTn id="744" dur="166" decel="50000">
                                          <p:stCondLst>
                                            <p:cond delay="1668"/>
                                          </p:stCondLst>
                                        </p:cTn>
                                        <p:tgtEl>
                                          <p:spTgt spid="74"/>
                                        </p:tgtEl>
                                      </p:cBhvr>
                                      <p:to x="100000" y="100000"/>
                                    </p:animScale>
                                    <p:animScale>
                                      <p:cBhvr>
                                        <p:cTn id="745" dur="26">
                                          <p:stCondLst>
                                            <p:cond delay="1808"/>
                                          </p:stCondLst>
                                        </p:cTn>
                                        <p:tgtEl>
                                          <p:spTgt spid="74"/>
                                        </p:tgtEl>
                                      </p:cBhvr>
                                      <p:to x="100000" y="95000"/>
                                    </p:animScale>
                                    <p:animScale>
                                      <p:cBhvr>
                                        <p:cTn id="746" dur="166" decel="50000">
                                          <p:stCondLst>
                                            <p:cond delay="1834"/>
                                          </p:stCondLst>
                                        </p:cTn>
                                        <p:tgtEl>
                                          <p:spTgt spid="74"/>
                                        </p:tgtEl>
                                      </p:cBhvr>
                                      <p:to x="100000" y="100000"/>
                                    </p:animScale>
                                  </p:childTnLst>
                                </p:cTn>
                              </p:par>
                              <p:par>
                                <p:cTn id="747" presetID="26" presetClass="entr" presetSubtype="0" fill="hold" grpId="0" nodeType="withEffect">
                                  <p:stCondLst>
                                    <p:cond delay="0"/>
                                  </p:stCondLst>
                                  <p:childTnLst>
                                    <p:set>
                                      <p:cBhvr>
                                        <p:cTn id="748" dur="1" fill="hold">
                                          <p:stCondLst>
                                            <p:cond delay="0"/>
                                          </p:stCondLst>
                                        </p:cTn>
                                        <p:tgtEl>
                                          <p:spTgt spid="5"/>
                                        </p:tgtEl>
                                        <p:attrNameLst>
                                          <p:attrName>style.visibility</p:attrName>
                                        </p:attrNameLst>
                                      </p:cBhvr>
                                      <p:to>
                                        <p:strVal val="visible"/>
                                      </p:to>
                                    </p:set>
                                    <p:animEffect transition="in" filter="wipe(down)">
                                      <p:cBhvr>
                                        <p:cTn id="749" dur="580">
                                          <p:stCondLst>
                                            <p:cond delay="0"/>
                                          </p:stCondLst>
                                        </p:cTn>
                                        <p:tgtEl>
                                          <p:spTgt spid="5"/>
                                        </p:tgtEl>
                                      </p:cBhvr>
                                    </p:animEffect>
                                    <p:anim calcmode="lin" valueType="num">
                                      <p:cBhvr>
                                        <p:cTn id="75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5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5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5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5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55" dur="26">
                                          <p:stCondLst>
                                            <p:cond delay="650"/>
                                          </p:stCondLst>
                                        </p:cTn>
                                        <p:tgtEl>
                                          <p:spTgt spid="5"/>
                                        </p:tgtEl>
                                      </p:cBhvr>
                                      <p:to x="100000" y="60000"/>
                                    </p:animScale>
                                    <p:animScale>
                                      <p:cBhvr>
                                        <p:cTn id="756" dur="166" decel="50000">
                                          <p:stCondLst>
                                            <p:cond delay="676"/>
                                          </p:stCondLst>
                                        </p:cTn>
                                        <p:tgtEl>
                                          <p:spTgt spid="5"/>
                                        </p:tgtEl>
                                      </p:cBhvr>
                                      <p:to x="100000" y="100000"/>
                                    </p:animScale>
                                    <p:animScale>
                                      <p:cBhvr>
                                        <p:cTn id="757" dur="26">
                                          <p:stCondLst>
                                            <p:cond delay="1312"/>
                                          </p:stCondLst>
                                        </p:cTn>
                                        <p:tgtEl>
                                          <p:spTgt spid="5"/>
                                        </p:tgtEl>
                                      </p:cBhvr>
                                      <p:to x="100000" y="80000"/>
                                    </p:animScale>
                                    <p:animScale>
                                      <p:cBhvr>
                                        <p:cTn id="758" dur="166" decel="50000">
                                          <p:stCondLst>
                                            <p:cond delay="1338"/>
                                          </p:stCondLst>
                                        </p:cTn>
                                        <p:tgtEl>
                                          <p:spTgt spid="5"/>
                                        </p:tgtEl>
                                      </p:cBhvr>
                                      <p:to x="100000" y="100000"/>
                                    </p:animScale>
                                    <p:animScale>
                                      <p:cBhvr>
                                        <p:cTn id="759" dur="26">
                                          <p:stCondLst>
                                            <p:cond delay="1642"/>
                                          </p:stCondLst>
                                        </p:cTn>
                                        <p:tgtEl>
                                          <p:spTgt spid="5"/>
                                        </p:tgtEl>
                                      </p:cBhvr>
                                      <p:to x="100000" y="90000"/>
                                    </p:animScale>
                                    <p:animScale>
                                      <p:cBhvr>
                                        <p:cTn id="760" dur="166" decel="50000">
                                          <p:stCondLst>
                                            <p:cond delay="1668"/>
                                          </p:stCondLst>
                                        </p:cTn>
                                        <p:tgtEl>
                                          <p:spTgt spid="5"/>
                                        </p:tgtEl>
                                      </p:cBhvr>
                                      <p:to x="100000" y="100000"/>
                                    </p:animScale>
                                    <p:animScale>
                                      <p:cBhvr>
                                        <p:cTn id="761" dur="26">
                                          <p:stCondLst>
                                            <p:cond delay="1808"/>
                                          </p:stCondLst>
                                        </p:cTn>
                                        <p:tgtEl>
                                          <p:spTgt spid="5"/>
                                        </p:tgtEl>
                                      </p:cBhvr>
                                      <p:to x="100000" y="95000"/>
                                    </p:animScale>
                                    <p:animScale>
                                      <p:cBhvr>
                                        <p:cTn id="762" dur="166" decel="50000">
                                          <p:stCondLst>
                                            <p:cond delay="1834"/>
                                          </p:stCondLst>
                                        </p:cTn>
                                        <p:tgtEl>
                                          <p:spTgt spid="5"/>
                                        </p:tgtEl>
                                      </p:cBhvr>
                                      <p:to x="100000" y="100000"/>
                                    </p:animScale>
                                  </p:childTnLst>
                                </p:cTn>
                              </p:par>
                            </p:childTnLst>
                          </p:cTn>
                        </p:par>
                      </p:childTnLst>
                    </p:cTn>
                  </p:par>
                  <p:par>
                    <p:cTn id="763" fill="hold">
                      <p:stCondLst>
                        <p:cond delay="indefinite"/>
                      </p:stCondLst>
                      <p:childTnLst>
                        <p:par>
                          <p:cTn id="764" fill="hold">
                            <p:stCondLst>
                              <p:cond delay="0"/>
                            </p:stCondLst>
                            <p:childTnLst>
                              <p:par>
                                <p:cTn id="765" presetID="26" presetClass="entr" presetSubtype="0" fill="hold" grpId="0" nodeType="clickEffect">
                                  <p:stCondLst>
                                    <p:cond delay="0"/>
                                  </p:stCondLst>
                                  <p:childTnLst>
                                    <p:set>
                                      <p:cBhvr>
                                        <p:cTn id="766" dur="1" fill="hold">
                                          <p:stCondLst>
                                            <p:cond delay="0"/>
                                          </p:stCondLst>
                                        </p:cTn>
                                        <p:tgtEl>
                                          <p:spTgt spid="54"/>
                                        </p:tgtEl>
                                        <p:attrNameLst>
                                          <p:attrName>style.visibility</p:attrName>
                                        </p:attrNameLst>
                                      </p:cBhvr>
                                      <p:to>
                                        <p:strVal val="visible"/>
                                      </p:to>
                                    </p:set>
                                    <p:animEffect transition="in" filter="wipe(down)">
                                      <p:cBhvr>
                                        <p:cTn id="767" dur="580">
                                          <p:stCondLst>
                                            <p:cond delay="0"/>
                                          </p:stCondLst>
                                        </p:cTn>
                                        <p:tgtEl>
                                          <p:spTgt spid="54"/>
                                        </p:tgtEl>
                                      </p:cBhvr>
                                    </p:animEffect>
                                    <p:anim calcmode="lin" valueType="num">
                                      <p:cBhvr>
                                        <p:cTn id="76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7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7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7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3" dur="26">
                                          <p:stCondLst>
                                            <p:cond delay="650"/>
                                          </p:stCondLst>
                                        </p:cTn>
                                        <p:tgtEl>
                                          <p:spTgt spid="54"/>
                                        </p:tgtEl>
                                      </p:cBhvr>
                                      <p:to x="100000" y="60000"/>
                                    </p:animScale>
                                    <p:animScale>
                                      <p:cBhvr>
                                        <p:cTn id="774" dur="166" decel="50000">
                                          <p:stCondLst>
                                            <p:cond delay="676"/>
                                          </p:stCondLst>
                                        </p:cTn>
                                        <p:tgtEl>
                                          <p:spTgt spid="54"/>
                                        </p:tgtEl>
                                      </p:cBhvr>
                                      <p:to x="100000" y="100000"/>
                                    </p:animScale>
                                    <p:animScale>
                                      <p:cBhvr>
                                        <p:cTn id="775" dur="26">
                                          <p:stCondLst>
                                            <p:cond delay="1312"/>
                                          </p:stCondLst>
                                        </p:cTn>
                                        <p:tgtEl>
                                          <p:spTgt spid="54"/>
                                        </p:tgtEl>
                                      </p:cBhvr>
                                      <p:to x="100000" y="80000"/>
                                    </p:animScale>
                                    <p:animScale>
                                      <p:cBhvr>
                                        <p:cTn id="776" dur="166" decel="50000">
                                          <p:stCondLst>
                                            <p:cond delay="1338"/>
                                          </p:stCondLst>
                                        </p:cTn>
                                        <p:tgtEl>
                                          <p:spTgt spid="54"/>
                                        </p:tgtEl>
                                      </p:cBhvr>
                                      <p:to x="100000" y="100000"/>
                                    </p:animScale>
                                    <p:animScale>
                                      <p:cBhvr>
                                        <p:cTn id="777" dur="26">
                                          <p:stCondLst>
                                            <p:cond delay="1642"/>
                                          </p:stCondLst>
                                        </p:cTn>
                                        <p:tgtEl>
                                          <p:spTgt spid="54"/>
                                        </p:tgtEl>
                                      </p:cBhvr>
                                      <p:to x="100000" y="90000"/>
                                    </p:animScale>
                                    <p:animScale>
                                      <p:cBhvr>
                                        <p:cTn id="778" dur="166" decel="50000">
                                          <p:stCondLst>
                                            <p:cond delay="1668"/>
                                          </p:stCondLst>
                                        </p:cTn>
                                        <p:tgtEl>
                                          <p:spTgt spid="54"/>
                                        </p:tgtEl>
                                      </p:cBhvr>
                                      <p:to x="100000" y="100000"/>
                                    </p:animScale>
                                    <p:animScale>
                                      <p:cBhvr>
                                        <p:cTn id="779" dur="26">
                                          <p:stCondLst>
                                            <p:cond delay="1808"/>
                                          </p:stCondLst>
                                        </p:cTn>
                                        <p:tgtEl>
                                          <p:spTgt spid="54"/>
                                        </p:tgtEl>
                                      </p:cBhvr>
                                      <p:to x="100000" y="95000"/>
                                    </p:animScale>
                                    <p:animScale>
                                      <p:cBhvr>
                                        <p:cTn id="780" dur="166" decel="50000">
                                          <p:stCondLst>
                                            <p:cond delay="1834"/>
                                          </p:stCondLst>
                                        </p:cTn>
                                        <p:tgtEl>
                                          <p:spTgt spid="54"/>
                                        </p:tgtEl>
                                      </p:cBhvr>
                                      <p:to x="100000" y="100000"/>
                                    </p:animScale>
                                  </p:childTnLst>
                                </p:cTn>
                              </p:par>
                              <p:par>
                                <p:cTn id="781" presetID="26" presetClass="entr" presetSubtype="0" fill="hold" grpId="0" nodeType="withEffect">
                                  <p:stCondLst>
                                    <p:cond delay="0"/>
                                  </p:stCondLst>
                                  <p:childTnLst>
                                    <p:set>
                                      <p:cBhvr>
                                        <p:cTn id="782" dur="1" fill="hold">
                                          <p:stCondLst>
                                            <p:cond delay="0"/>
                                          </p:stCondLst>
                                        </p:cTn>
                                        <p:tgtEl>
                                          <p:spTgt spid="53"/>
                                        </p:tgtEl>
                                        <p:attrNameLst>
                                          <p:attrName>style.visibility</p:attrName>
                                        </p:attrNameLst>
                                      </p:cBhvr>
                                      <p:to>
                                        <p:strVal val="visible"/>
                                      </p:to>
                                    </p:set>
                                    <p:animEffect transition="in" filter="wipe(down)">
                                      <p:cBhvr>
                                        <p:cTn id="783" dur="580">
                                          <p:stCondLst>
                                            <p:cond delay="0"/>
                                          </p:stCondLst>
                                        </p:cTn>
                                        <p:tgtEl>
                                          <p:spTgt spid="53"/>
                                        </p:tgtEl>
                                      </p:cBhvr>
                                    </p:animEffect>
                                    <p:anim calcmode="lin" valueType="num">
                                      <p:cBhvr>
                                        <p:cTn id="78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8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8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8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9" dur="26">
                                          <p:stCondLst>
                                            <p:cond delay="650"/>
                                          </p:stCondLst>
                                        </p:cTn>
                                        <p:tgtEl>
                                          <p:spTgt spid="53"/>
                                        </p:tgtEl>
                                      </p:cBhvr>
                                      <p:to x="100000" y="60000"/>
                                    </p:animScale>
                                    <p:animScale>
                                      <p:cBhvr>
                                        <p:cTn id="790" dur="166" decel="50000">
                                          <p:stCondLst>
                                            <p:cond delay="676"/>
                                          </p:stCondLst>
                                        </p:cTn>
                                        <p:tgtEl>
                                          <p:spTgt spid="53"/>
                                        </p:tgtEl>
                                      </p:cBhvr>
                                      <p:to x="100000" y="100000"/>
                                    </p:animScale>
                                    <p:animScale>
                                      <p:cBhvr>
                                        <p:cTn id="791" dur="26">
                                          <p:stCondLst>
                                            <p:cond delay="1312"/>
                                          </p:stCondLst>
                                        </p:cTn>
                                        <p:tgtEl>
                                          <p:spTgt spid="53"/>
                                        </p:tgtEl>
                                      </p:cBhvr>
                                      <p:to x="100000" y="80000"/>
                                    </p:animScale>
                                    <p:animScale>
                                      <p:cBhvr>
                                        <p:cTn id="792" dur="166" decel="50000">
                                          <p:stCondLst>
                                            <p:cond delay="1338"/>
                                          </p:stCondLst>
                                        </p:cTn>
                                        <p:tgtEl>
                                          <p:spTgt spid="53"/>
                                        </p:tgtEl>
                                      </p:cBhvr>
                                      <p:to x="100000" y="100000"/>
                                    </p:animScale>
                                    <p:animScale>
                                      <p:cBhvr>
                                        <p:cTn id="793" dur="26">
                                          <p:stCondLst>
                                            <p:cond delay="1642"/>
                                          </p:stCondLst>
                                        </p:cTn>
                                        <p:tgtEl>
                                          <p:spTgt spid="53"/>
                                        </p:tgtEl>
                                      </p:cBhvr>
                                      <p:to x="100000" y="90000"/>
                                    </p:animScale>
                                    <p:animScale>
                                      <p:cBhvr>
                                        <p:cTn id="794" dur="166" decel="50000">
                                          <p:stCondLst>
                                            <p:cond delay="1668"/>
                                          </p:stCondLst>
                                        </p:cTn>
                                        <p:tgtEl>
                                          <p:spTgt spid="53"/>
                                        </p:tgtEl>
                                      </p:cBhvr>
                                      <p:to x="100000" y="100000"/>
                                    </p:animScale>
                                    <p:animScale>
                                      <p:cBhvr>
                                        <p:cTn id="795" dur="26">
                                          <p:stCondLst>
                                            <p:cond delay="1808"/>
                                          </p:stCondLst>
                                        </p:cTn>
                                        <p:tgtEl>
                                          <p:spTgt spid="53"/>
                                        </p:tgtEl>
                                      </p:cBhvr>
                                      <p:to x="100000" y="95000"/>
                                    </p:animScale>
                                    <p:animScale>
                                      <p:cBhvr>
                                        <p:cTn id="796" dur="166" decel="50000">
                                          <p:stCondLst>
                                            <p:cond delay="1834"/>
                                          </p:stCondLst>
                                        </p:cTn>
                                        <p:tgtEl>
                                          <p:spTgt spid="53"/>
                                        </p:tgtEl>
                                      </p:cBhvr>
                                      <p:to x="100000" y="100000"/>
                                    </p:animScale>
                                  </p:childTnLst>
                                </p:cTn>
                              </p:par>
                              <p:par>
                                <p:cTn id="797" presetID="26" presetClass="entr" presetSubtype="0" fill="hold" grpId="0" nodeType="withEffect">
                                  <p:stCondLst>
                                    <p:cond delay="0"/>
                                  </p:stCondLst>
                                  <p:childTnLst>
                                    <p:set>
                                      <p:cBhvr>
                                        <p:cTn id="798" dur="1" fill="hold">
                                          <p:stCondLst>
                                            <p:cond delay="0"/>
                                          </p:stCondLst>
                                        </p:cTn>
                                        <p:tgtEl>
                                          <p:spTgt spid="55"/>
                                        </p:tgtEl>
                                        <p:attrNameLst>
                                          <p:attrName>style.visibility</p:attrName>
                                        </p:attrNameLst>
                                      </p:cBhvr>
                                      <p:to>
                                        <p:strVal val="visible"/>
                                      </p:to>
                                    </p:set>
                                    <p:animEffect transition="in" filter="wipe(down)">
                                      <p:cBhvr>
                                        <p:cTn id="799" dur="580">
                                          <p:stCondLst>
                                            <p:cond delay="0"/>
                                          </p:stCondLst>
                                        </p:cTn>
                                        <p:tgtEl>
                                          <p:spTgt spid="55"/>
                                        </p:tgtEl>
                                      </p:cBhvr>
                                    </p:animEffect>
                                    <p:anim calcmode="lin" valueType="num">
                                      <p:cBhvr>
                                        <p:cTn id="800"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801"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802"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803"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804"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805" dur="26">
                                          <p:stCondLst>
                                            <p:cond delay="650"/>
                                          </p:stCondLst>
                                        </p:cTn>
                                        <p:tgtEl>
                                          <p:spTgt spid="55"/>
                                        </p:tgtEl>
                                      </p:cBhvr>
                                      <p:to x="100000" y="60000"/>
                                    </p:animScale>
                                    <p:animScale>
                                      <p:cBhvr>
                                        <p:cTn id="806" dur="166" decel="50000">
                                          <p:stCondLst>
                                            <p:cond delay="676"/>
                                          </p:stCondLst>
                                        </p:cTn>
                                        <p:tgtEl>
                                          <p:spTgt spid="55"/>
                                        </p:tgtEl>
                                      </p:cBhvr>
                                      <p:to x="100000" y="100000"/>
                                    </p:animScale>
                                    <p:animScale>
                                      <p:cBhvr>
                                        <p:cTn id="807" dur="26">
                                          <p:stCondLst>
                                            <p:cond delay="1312"/>
                                          </p:stCondLst>
                                        </p:cTn>
                                        <p:tgtEl>
                                          <p:spTgt spid="55"/>
                                        </p:tgtEl>
                                      </p:cBhvr>
                                      <p:to x="100000" y="80000"/>
                                    </p:animScale>
                                    <p:animScale>
                                      <p:cBhvr>
                                        <p:cTn id="808" dur="166" decel="50000">
                                          <p:stCondLst>
                                            <p:cond delay="1338"/>
                                          </p:stCondLst>
                                        </p:cTn>
                                        <p:tgtEl>
                                          <p:spTgt spid="55"/>
                                        </p:tgtEl>
                                      </p:cBhvr>
                                      <p:to x="100000" y="100000"/>
                                    </p:animScale>
                                    <p:animScale>
                                      <p:cBhvr>
                                        <p:cTn id="809" dur="26">
                                          <p:stCondLst>
                                            <p:cond delay="1642"/>
                                          </p:stCondLst>
                                        </p:cTn>
                                        <p:tgtEl>
                                          <p:spTgt spid="55"/>
                                        </p:tgtEl>
                                      </p:cBhvr>
                                      <p:to x="100000" y="90000"/>
                                    </p:animScale>
                                    <p:animScale>
                                      <p:cBhvr>
                                        <p:cTn id="810" dur="166" decel="50000">
                                          <p:stCondLst>
                                            <p:cond delay="1668"/>
                                          </p:stCondLst>
                                        </p:cTn>
                                        <p:tgtEl>
                                          <p:spTgt spid="55"/>
                                        </p:tgtEl>
                                      </p:cBhvr>
                                      <p:to x="100000" y="100000"/>
                                    </p:animScale>
                                    <p:animScale>
                                      <p:cBhvr>
                                        <p:cTn id="811" dur="26">
                                          <p:stCondLst>
                                            <p:cond delay="1808"/>
                                          </p:stCondLst>
                                        </p:cTn>
                                        <p:tgtEl>
                                          <p:spTgt spid="55"/>
                                        </p:tgtEl>
                                      </p:cBhvr>
                                      <p:to x="100000" y="95000"/>
                                    </p:animScale>
                                    <p:animScale>
                                      <p:cBhvr>
                                        <p:cTn id="812" dur="166" decel="50000">
                                          <p:stCondLst>
                                            <p:cond delay="1834"/>
                                          </p:stCondLst>
                                        </p:cTn>
                                        <p:tgtEl>
                                          <p:spTgt spid="55"/>
                                        </p:tgtEl>
                                      </p:cBhvr>
                                      <p:to x="100000" y="100000"/>
                                    </p:animScale>
                                  </p:childTnLst>
                                </p:cTn>
                              </p:par>
                              <p:par>
                                <p:cTn id="813" presetID="26" presetClass="entr" presetSubtype="0" fill="hold" grpId="0" nodeType="withEffect">
                                  <p:stCondLst>
                                    <p:cond delay="0"/>
                                  </p:stCondLst>
                                  <p:childTnLst>
                                    <p:set>
                                      <p:cBhvr>
                                        <p:cTn id="814" dur="1" fill="hold">
                                          <p:stCondLst>
                                            <p:cond delay="0"/>
                                          </p:stCondLst>
                                        </p:cTn>
                                        <p:tgtEl>
                                          <p:spTgt spid="56"/>
                                        </p:tgtEl>
                                        <p:attrNameLst>
                                          <p:attrName>style.visibility</p:attrName>
                                        </p:attrNameLst>
                                      </p:cBhvr>
                                      <p:to>
                                        <p:strVal val="visible"/>
                                      </p:to>
                                    </p:set>
                                    <p:animEffect transition="in" filter="wipe(down)">
                                      <p:cBhvr>
                                        <p:cTn id="815" dur="580">
                                          <p:stCondLst>
                                            <p:cond delay="0"/>
                                          </p:stCondLst>
                                        </p:cTn>
                                        <p:tgtEl>
                                          <p:spTgt spid="56"/>
                                        </p:tgtEl>
                                      </p:cBhvr>
                                    </p:animEffect>
                                    <p:anim calcmode="lin" valueType="num">
                                      <p:cBhvr>
                                        <p:cTn id="816"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17"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8"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9"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20"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21" dur="26">
                                          <p:stCondLst>
                                            <p:cond delay="650"/>
                                          </p:stCondLst>
                                        </p:cTn>
                                        <p:tgtEl>
                                          <p:spTgt spid="56"/>
                                        </p:tgtEl>
                                      </p:cBhvr>
                                      <p:to x="100000" y="60000"/>
                                    </p:animScale>
                                    <p:animScale>
                                      <p:cBhvr>
                                        <p:cTn id="822" dur="166" decel="50000">
                                          <p:stCondLst>
                                            <p:cond delay="676"/>
                                          </p:stCondLst>
                                        </p:cTn>
                                        <p:tgtEl>
                                          <p:spTgt spid="56"/>
                                        </p:tgtEl>
                                      </p:cBhvr>
                                      <p:to x="100000" y="100000"/>
                                    </p:animScale>
                                    <p:animScale>
                                      <p:cBhvr>
                                        <p:cTn id="823" dur="26">
                                          <p:stCondLst>
                                            <p:cond delay="1312"/>
                                          </p:stCondLst>
                                        </p:cTn>
                                        <p:tgtEl>
                                          <p:spTgt spid="56"/>
                                        </p:tgtEl>
                                      </p:cBhvr>
                                      <p:to x="100000" y="80000"/>
                                    </p:animScale>
                                    <p:animScale>
                                      <p:cBhvr>
                                        <p:cTn id="824" dur="166" decel="50000">
                                          <p:stCondLst>
                                            <p:cond delay="1338"/>
                                          </p:stCondLst>
                                        </p:cTn>
                                        <p:tgtEl>
                                          <p:spTgt spid="56"/>
                                        </p:tgtEl>
                                      </p:cBhvr>
                                      <p:to x="100000" y="100000"/>
                                    </p:animScale>
                                    <p:animScale>
                                      <p:cBhvr>
                                        <p:cTn id="825" dur="26">
                                          <p:stCondLst>
                                            <p:cond delay="1642"/>
                                          </p:stCondLst>
                                        </p:cTn>
                                        <p:tgtEl>
                                          <p:spTgt spid="56"/>
                                        </p:tgtEl>
                                      </p:cBhvr>
                                      <p:to x="100000" y="90000"/>
                                    </p:animScale>
                                    <p:animScale>
                                      <p:cBhvr>
                                        <p:cTn id="826" dur="166" decel="50000">
                                          <p:stCondLst>
                                            <p:cond delay="1668"/>
                                          </p:stCondLst>
                                        </p:cTn>
                                        <p:tgtEl>
                                          <p:spTgt spid="56"/>
                                        </p:tgtEl>
                                      </p:cBhvr>
                                      <p:to x="100000" y="100000"/>
                                    </p:animScale>
                                    <p:animScale>
                                      <p:cBhvr>
                                        <p:cTn id="827" dur="26">
                                          <p:stCondLst>
                                            <p:cond delay="1808"/>
                                          </p:stCondLst>
                                        </p:cTn>
                                        <p:tgtEl>
                                          <p:spTgt spid="56"/>
                                        </p:tgtEl>
                                      </p:cBhvr>
                                      <p:to x="100000" y="95000"/>
                                    </p:animScale>
                                    <p:animScale>
                                      <p:cBhvr>
                                        <p:cTn id="828" dur="166" decel="50000">
                                          <p:stCondLst>
                                            <p:cond delay="1834"/>
                                          </p:stCondLst>
                                        </p:cTn>
                                        <p:tgtEl>
                                          <p:spTgt spid="56"/>
                                        </p:tgtEl>
                                      </p:cBhvr>
                                      <p:to x="100000" y="100000"/>
                                    </p:animScale>
                                  </p:childTnLst>
                                </p:cTn>
                              </p:par>
                              <p:par>
                                <p:cTn id="829" presetID="26" presetClass="entr" presetSubtype="0" fill="hold" grpId="0" nodeType="withEffect">
                                  <p:stCondLst>
                                    <p:cond delay="0"/>
                                  </p:stCondLst>
                                  <p:childTnLst>
                                    <p:set>
                                      <p:cBhvr>
                                        <p:cTn id="830" dur="1" fill="hold">
                                          <p:stCondLst>
                                            <p:cond delay="0"/>
                                          </p:stCondLst>
                                        </p:cTn>
                                        <p:tgtEl>
                                          <p:spTgt spid="57"/>
                                        </p:tgtEl>
                                        <p:attrNameLst>
                                          <p:attrName>style.visibility</p:attrName>
                                        </p:attrNameLst>
                                      </p:cBhvr>
                                      <p:to>
                                        <p:strVal val="visible"/>
                                      </p:to>
                                    </p:set>
                                    <p:animEffect transition="in" filter="wipe(down)">
                                      <p:cBhvr>
                                        <p:cTn id="831" dur="580">
                                          <p:stCondLst>
                                            <p:cond delay="0"/>
                                          </p:stCondLst>
                                        </p:cTn>
                                        <p:tgtEl>
                                          <p:spTgt spid="57"/>
                                        </p:tgtEl>
                                      </p:cBhvr>
                                    </p:animEffect>
                                    <p:anim calcmode="lin" valueType="num">
                                      <p:cBhvr>
                                        <p:cTn id="832"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33"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34"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35"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36"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37" dur="26">
                                          <p:stCondLst>
                                            <p:cond delay="650"/>
                                          </p:stCondLst>
                                        </p:cTn>
                                        <p:tgtEl>
                                          <p:spTgt spid="57"/>
                                        </p:tgtEl>
                                      </p:cBhvr>
                                      <p:to x="100000" y="60000"/>
                                    </p:animScale>
                                    <p:animScale>
                                      <p:cBhvr>
                                        <p:cTn id="838" dur="166" decel="50000">
                                          <p:stCondLst>
                                            <p:cond delay="676"/>
                                          </p:stCondLst>
                                        </p:cTn>
                                        <p:tgtEl>
                                          <p:spTgt spid="57"/>
                                        </p:tgtEl>
                                      </p:cBhvr>
                                      <p:to x="100000" y="100000"/>
                                    </p:animScale>
                                    <p:animScale>
                                      <p:cBhvr>
                                        <p:cTn id="839" dur="26">
                                          <p:stCondLst>
                                            <p:cond delay="1312"/>
                                          </p:stCondLst>
                                        </p:cTn>
                                        <p:tgtEl>
                                          <p:spTgt spid="57"/>
                                        </p:tgtEl>
                                      </p:cBhvr>
                                      <p:to x="100000" y="80000"/>
                                    </p:animScale>
                                    <p:animScale>
                                      <p:cBhvr>
                                        <p:cTn id="840" dur="166" decel="50000">
                                          <p:stCondLst>
                                            <p:cond delay="1338"/>
                                          </p:stCondLst>
                                        </p:cTn>
                                        <p:tgtEl>
                                          <p:spTgt spid="57"/>
                                        </p:tgtEl>
                                      </p:cBhvr>
                                      <p:to x="100000" y="100000"/>
                                    </p:animScale>
                                    <p:animScale>
                                      <p:cBhvr>
                                        <p:cTn id="841" dur="26">
                                          <p:stCondLst>
                                            <p:cond delay="1642"/>
                                          </p:stCondLst>
                                        </p:cTn>
                                        <p:tgtEl>
                                          <p:spTgt spid="57"/>
                                        </p:tgtEl>
                                      </p:cBhvr>
                                      <p:to x="100000" y="90000"/>
                                    </p:animScale>
                                    <p:animScale>
                                      <p:cBhvr>
                                        <p:cTn id="842" dur="166" decel="50000">
                                          <p:stCondLst>
                                            <p:cond delay="1668"/>
                                          </p:stCondLst>
                                        </p:cTn>
                                        <p:tgtEl>
                                          <p:spTgt spid="57"/>
                                        </p:tgtEl>
                                      </p:cBhvr>
                                      <p:to x="100000" y="100000"/>
                                    </p:animScale>
                                    <p:animScale>
                                      <p:cBhvr>
                                        <p:cTn id="843" dur="26">
                                          <p:stCondLst>
                                            <p:cond delay="1808"/>
                                          </p:stCondLst>
                                        </p:cTn>
                                        <p:tgtEl>
                                          <p:spTgt spid="57"/>
                                        </p:tgtEl>
                                      </p:cBhvr>
                                      <p:to x="100000" y="95000"/>
                                    </p:animScale>
                                    <p:animScale>
                                      <p:cBhvr>
                                        <p:cTn id="844" dur="166" decel="50000">
                                          <p:stCondLst>
                                            <p:cond delay="1834"/>
                                          </p:stCondLst>
                                        </p:cTn>
                                        <p:tgtEl>
                                          <p:spTgt spid="57"/>
                                        </p:tgtEl>
                                      </p:cBhvr>
                                      <p:to x="100000" y="100000"/>
                                    </p:animScale>
                                  </p:childTnLst>
                                </p:cTn>
                              </p:par>
                              <p:par>
                                <p:cTn id="845" presetID="26" presetClass="entr" presetSubtype="0" fill="hold" grpId="0" nodeType="withEffect">
                                  <p:stCondLst>
                                    <p:cond delay="0"/>
                                  </p:stCondLst>
                                  <p:childTnLst>
                                    <p:set>
                                      <p:cBhvr>
                                        <p:cTn id="846" dur="1" fill="hold">
                                          <p:stCondLst>
                                            <p:cond delay="0"/>
                                          </p:stCondLst>
                                        </p:cTn>
                                        <p:tgtEl>
                                          <p:spTgt spid="58"/>
                                        </p:tgtEl>
                                        <p:attrNameLst>
                                          <p:attrName>style.visibility</p:attrName>
                                        </p:attrNameLst>
                                      </p:cBhvr>
                                      <p:to>
                                        <p:strVal val="visible"/>
                                      </p:to>
                                    </p:set>
                                    <p:animEffect transition="in" filter="wipe(down)">
                                      <p:cBhvr>
                                        <p:cTn id="847" dur="580">
                                          <p:stCondLst>
                                            <p:cond delay="0"/>
                                          </p:stCondLst>
                                        </p:cTn>
                                        <p:tgtEl>
                                          <p:spTgt spid="58"/>
                                        </p:tgtEl>
                                      </p:cBhvr>
                                    </p:animEffect>
                                    <p:anim calcmode="lin" valueType="num">
                                      <p:cBhvr>
                                        <p:cTn id="84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5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5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5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53" dur="26">
                                          <p:stCondLst>
                                            <p:cond delay="650"/>
                                          </p:stCondLst>
                                        </p:cTn>
                                        <p:tgtEl>
                                          <p:spTgt spid="58"/>
                                        </p:tgtEl>
                                      </p:cBhvr>
                                      <p:to x="100000" y="60000"/>
                                    </p:animScale>
                                    <p:animScale>
                                      <p:cBhvr>
                                        <p:cTn id="854" dur="166" decel="50000">
                                          <p:stCondLst>
                                            <p:cond delay="676"/>
                                          </p:stCondLst>
                                        </p:cTn>
                                        <p:tgtEl>
                                          <p:spTgt spid="58"/>
                                        </p:tgtEl>
                                      </p:cBhvr>
                                      <p:to x="100000" y="100000"/>
                                    </p:animScale>
                                    <p:animScale>
                                      <p:cBhvr>
                                        <p:cTn id="855" dur="26">
                                          <p:stCondLst>
                                            <p:cond delay="1312"/>
                                          </p:stCondLst>
                                        </p:cTn>
                                        <p:tgtEl>
                                          <p:spTgt spid="58"/>
                                        </p:tgtEl>
                                      </p:cBhvr>
                                      <p:to x="100000" y="80000"/>
                                    </p:animScale>
                                    <p:animScale>
                                      <p:cBhvr>
                                        <p:cTn id="856" dur="166" decel="50000">
                                          <p:stCondLst>
                                            <p:cond delay="1338"/>
                                          </p:stCondLst>
                                        </p:cTn>
                                        <p:tgtEl>
                                          <p:spTgt spid="58"/>
                                        </p:tgtEl>
                                      </p:cBhvr>
                                      <p:to x="100000" y="100000"/>
                                    </p:animScale>
                                    <p:animScale>
                                      <p:cBhvr>
                                        <p:cTn id="857" dur="26">
                                          <p:stCondLst>
                                            <p:cond delay="1642"/>
                                          </p:stCondLst>
                                        </p:cTn>
                                        <p:tgtEl>
                                          <p:spTgt spid="58"/>
                                        </p:tgtEl>
                                      </p:cBhvr>
                                      <p:to x="100000" y="90000"/>
                                    </p:animScale>
                                    <p:animScale>
                                      <p:cBhvr>
                                        <p:cTn id="858" dur="166" decel="50000">
                                          <p:stCondLst>
                                            <p:cond delay="1668"/>
                                          </p:stCondLst>
                                        </p:cTn>
                                        <p:tgtEl>
                                          <p:spTgt spid="58"/>
                                        </p:tgtEl>
                                      </p:cBhvr>
                                      <p:to x="100000" y="100000"/>
                                    </p:animScale>
                                    <p:animScale>
                                      <p:cBhvr>
                                        <p:cTn id="859" dur="26">
                                          <p:stCondLst>
                                            <p:cond delay="1808"/>
                                          </p:stCondLst>
                                        </p:cTn>
                                        <p:tgtEl>
                                          <p:spTgt spid="58"/>
                                        </p:tgtEl>
                                      </p:cBhvr>
                                      <p:to x="100000" y="95000"/>
                                    </p:animScale>
                                    <p:animScale>
                                      <p:cBhvr>
                                        <p:cTn id="860" dur="166" decel="50000">
                                          <p:stCondLst>
                                            <p:cond delay="1834"/>
                                          </p:stCondLst>
                                        </p:cTn>
                                        <p:tgtEl>
                                          <p:spTgt spid="58"/>
                                        </p:tgtEl>
                                      </p:cBhvr>
                                      <p:to x="100000" y="100000"/>
                                    </p:animScale>
                                  </p:childTnLst>
                                </p:cTn>
                              </p:par>
                              <p:par>
                                <p:cTn id="861" presetID="26" presetClass="entr" presetSubtype="0" fill="hold" grpId="0" nodeType="withEffect">
                                  <p:stCondLst>
                                    <p:cond delay="0"/>
                                  </p:stCondLst>
                                  <p:childTnLst>
                                    <p:set>
                                      <p:cBhvr>
                                        <p:cTn id="862" dur="1" fill="hold">
                                          <p:stCondLst>
                                            <p:cond delay="0"/>
                                          </p:stCondLst>
                                        </p:cTn>
                                        <p:tgtEl>
                                          <p:spTgt spid="65"/>
                                        </p:tgtEl>
                                        <p:attrNameLst>
                                          <p:attrName>style.visibility</p:attrName>
                                        </p:attrNameLst>
                                      </p:cBhvr>
                                      <p:to>
                                        <p:strVal val="visible"/>
                                      </p:to>
                                    </p:set>
                                    <p:animEffect transition="in" filter="wipe(down)">
                                      <p:cBhvr>
                                        <p:cTn id="863" dur="580">
                                          <p:stCondLst>
                                            <p:cond delay="0"/>
                                          </p:stCondLst>
                                        </p:cTn>
                                        <p:tgtEl>
                                          <p:spTgt spid="65"/>
                                        </p:tgtEl>
                                      </p:cBhvr>
                                    </p:animEffect>
                                    <p:anim calcmode="lin" valueType="num">
                                      <p:cBhvr>
                                        <p:cTn id="864"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65"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66"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67"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8"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9" dur="26">
                                          <p:stCondLst>
                                            <p:cond delay="650"/>
                                          </p:stCondLst>
                                        </p:cTn>
                                        <p:tgtEl>
                                          <p:spTgt spid="65"/>
                                        </p:tgtEl>
                                      </p:cBhvr>
                                      <p:to x="100000" y="60000"/>
                                    </p:animScale>
                                    <p:animScale>
                                      <p:cBhvr>
                                        <p:cTn id="870" dur="166" decel="50000">
                                          <p:stCondLst>
                                            <p:cond delay="676"/>
                                          </p:stCondLst>
                                        </p:cTn>
                                        <p:tgtEl>
                                          <p:spTgt spid="65"/>
                                        </p:tgtEl>
                                      </p:cBhvr>
                                      <p:to x="100000" y="100000"/>
                                    </p:animScale>
                                    <p:animScale>
                                      <p:cBhvr>
                                        <p:cTn id="871" dur="26">
                                          <p:stCondLst>
                                            <p:cond delay="1312"/>
                                          </p:stCondLst>
                                        </p:cTn>
                                        <p:tgtEl>
                                          <p:spTgt spid="65"/>
                                        </p:tgtEl>
                                      </p:cBhvr>
                                      <p:to x="100000" y="80000"/>
                                    </p:animScale>
                                    <p:animScale>
                                      <p:cBhvr>
                                        <p:cTn id="872" dur="166" decel="50000">
                                          <p:stCondLst>
                                            <p:cond delay="1338"/>
                                          </p:stCondLst>
                                        </p:cTn>
                                        <p:tgtEl>
                                          <p:spTgt spid="65"/>
                                        </p:tgtEl>
                                      </p:cBhvr>
                                      <p:to x="100000" y="100000"/>
                                    </p:animScale>
                                    <p:animScale>
                                      <p:cBhvr>
                                        <p:cTn id="873" dur="26">
                                          <p:stCondLst>
                                            <p:cond delay="1642"/>
                                          </p:stCondLst>
                                        </p:cTn>
                                        <p:tgtEl>
                                          <p:spTgt spid="65"/>
                                        </p:tgtEl>
                                      </p:cBhvr>
                                      <p:to x="100000" y="90000"/>
                                    </p:animScale>
                                    <p:animScale>
                                      <p:cBhvr>
                                        <p:cTn id="874" dur="166" decel="50000">
                                          <p:stCondLst>
                                            <p:cond delay="1668"/>
                                          </p:stCondLst>
                                        </p:cTn>
                                        <p:tgtEl>
                                          <p:spTgt spid="65"/>
                                        </p:tgtEl>
                                      </p:cBhvr>
                                      <p:to x="100000" y="100000"/>
                                    </p:animScale>
                                    <p:animScale>
                                      <p:cBhvr>
                                        <p:cTn id="875" dur="26">
                                          <p:stCondLst>
                                            <p:cond delay="1808"/>
                                          </p:stCondLst>
                                        </p:cTn>
                                        <p:tgtEl>
                                          <p:spTgt spid="65"/>
                                        </p:tgtEl>
                                      </p:cBhvr>
                                      <p:to x="100000" y="95000"/>
                                    </p:animScale>
                                    <p:animScale>
                                      <p:cBhvr>
                                        <p:cTn id="876" dur="166" decel="50000">
                                          <p:stCondLst>
                                            <p:cond delay="1834"/>
                                          </p:stCondLst>
                                        </p:cTn>
                                        <p:tgtEl>
                                          <p:spTgt spid="65"/>
                                        </p:tgtEl>
                                      </p:cBhvr>
                                      <p:to x="100000" y="100000"/>
                                    </p:animScale>
                                  </p:childTnLst>
                                </p:cTn>
                              </p:par>
                              <p:par>
                                <p:cTn id="877" presetID="26" presetClass="entr" presetSubtype="0" fill="hold" grpId="0" nodeType="withEffect">
                                  <p:stCondLst>
                                    <p:cond delay="0"/>
                                  </p:stCondLst>
                                  <p:childTnLst>
                                    <p:set>
                                      <p:cBhvr>
                                        <p:cTn id="878" dur="1" fill="hold">
                                          <p:stCondLst>
                                            <p:cond delay="0"/>
                                          </p:stCondLst>
                                        </p:cTn>
                                        <p:tgtEl>
                                          <p:spTgt spid="66"/>
                                        </p:tgtEl>
                                        <p:attrNameLst>
                                          <p:attrName>style.visibility</p:attrName>
                                        </p:attrNameLst>
                                      </p:cBhvr>
                                      <p:to>
                                        <p:strVal val="visible"/>
                                      </p:to>
                                    </p:set>
                                    <p:animEffect transition="in" filter="wipe(down)">
                                      <p:cBhvr>
                                        <p:cTn id="879" dur="580">
                                          <p:stCondLst>
                                            <p:cond delay="0"/>
                                          </p:stCondLst>
                                        </p:cTn>
                                        <p:tgtEl>
                                          <p:spTgt spid="66"/>
                                        </p:tgtEl>
                                      </p:cBhvr>
                                    </p:animEffect>
                                    <p:anim calcmode="lin" valueType="num">
                                      <p:cBhvr>
                                        <p:cTn id="880"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81"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82"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83"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84"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85" dur="26">
                                          <p:stCondLst>
                                            <p:cond delay="650"/>
                                          </p:stCondLst>
                                        </p:cTn>
                                        <p:tgtEl>
                                          <p:spTgt spid="66"/>
                                        </p:tgtEl>
                                      </p:cBhvr>
                                      <p:to x="100000" y="60000"/>
                                    </p:animScale>
                                    <p:animScale>
                                      <p:cBhvr>
                                        <p:cTn id="886" dur="166" decel="50000">
                                          <p:stCondLst>
                                            <p:cond delay="676"/>
                                          </p:stCondLst>
                                        </p:cTn>
                                        <p:tgtEl>
                                          <p:spTgt spid="66"/>
                                        </p:tgtEl>
                                      </p:cBhvr>
                                      <p:to x="100000" y="100000"/>
                                    </p:animScale>
                                    <p:animScale>
                                      <p:cBhvr>
                                        <p:cTn id="887" dur="26">
                                          <p:stCondLst>
                                            <p:cond delay="1312"/>
                                          </p:stCondLst>
                                        </p:cTn>
                                        <p:tgtEl>
                                          <p:spTgt spid="66"/>
                                        </p:tgtEl>
                                      </p:cBhvr>
                                      <p:to x="100000" y="80000"/>
                                    </p:animScale>
                                    <p:animScale>
                                      <p:cBhvr>
                                        <p:cTn id="888" dur="166" decel="50000">
                                          <p:stCondLst>
                                            <p:cond delay="1338"/>
                                          </p:stCondLst>
                                        </p:cTn>
                                        <p:tgtEl>
                                          <p:spTgt spid="66"/>
                                        </p:tgtEl>
                                      </p:cBhvr>
                                      <p:to x="100000" y="100000"/>
                                    </p:animScale>
                                    <p:animScale>
                                      <p:cBhvr>
                                        <p:cTn id="889" dur="26">
                                          <p:stCondLst>
                                            <p:cond delay="1642"/>
                                          </p:stCondLst>
                                        </p:cTn>
                                        <p:tgtEl>
                                          <p:spTgt spid="66"/>
                                        </p:tgtEl>
                                      </p:cBhvr>
                                      <p:to x="100000" y="90000"/>
                                    </p:animScale>
                                    <p:animScale>
                                      <p:cBhvr>
                                        <p:cTn id="890" dur="166" decel="50000">
                                          <p:stCondLst>
                                            <p:cond delay="1668"/>
                                          </p:stCondLst>
                                        </p:cTn>
                                        <p:tgtEl>
                                          <p:spTgt spid="66"/>
                                        </p:tgtEl>
                                      </p:cBhvr>
                                      <p:to x="100000" y="100000"/>
                                    </p:animScale>
                                    <p:animScale>
                                      <p:cBhvr>
                                        <p:cTn id="891" dur="26">
                                          <p:stCondLst>
                                            <p:cond delay="1808"/>
                                          </p:stCondLst>
                                        </p:cTn>
                                        <p:tgtEl>
                                          <p:spTgt spid="66"/>
                                        </p:tgtEl>
                                      </p:cBhvr>
                                      <p:to x="100000" y="95000"/>
                                    </p:animScale>
                                    <p:animScale>
                                      <p:cBhvr>
                                        <p:cTn id="892" dur="166" decel="50000">
                                          <p:stCondLst>
                                            <p:cond delay="1834"/>
                                          </p:stCondLst>
                                        </p:cTn>
                                        <p:tgtEl>
                                          <p:spTgt spid="66"/>
                                        </p:tgtEl>
                                      </p:cBhvr>
                                      <p:to x="100000" y="100000"/>
                                    </p:animScale>
                                  </p:childTnLst>
                                </p:cTn>
                              </p:par>
                              <p:par>
                                <p:cTn id="893" presetID="26" presetClass="entr" presetSubtype="0" fill="hold" grpId="0" nodeType="withEffect">
                                  <p:stCondLst>
                                    <p:cond delay="0"/>
                                  </p:stCondLst>
                                  <p:childTnLst>
                                    <p:set>
                                      <p:cBhvr>
                                        <p:cTn id="894" dur="1" fill="hold">
                                          <p:stCondLst>
                                            <p:cond delay="0"/>
                                          </p:stCondLst>
                                        </p:cTn>
                                        <p:tgtEl>
                                          <p:spTgt spid="69"/>
                                        </p:tgtEl>
                                        <p:attrNameLst>
                                          <p:attrName>style.visibility</p:attrName>
                                        </p:attrNameLst>
                                      </p:cBhvr>
                                      <p:to>
                                        <p:strVal val="visible"/>
                                      </p:to>
                                    </p:set>
                                    <p:animEffect transition="in" filter="wipe(down)">
                                      <p:cBhvr>
                                        <p:cTn id="895" dur="580">
                                          <p:stCondLst>
                                            <p:cond delay="0"/>
                                          </p:stCondLst>
                                        </p:cTn>
                                        <p:tgtEl>
                                          <p:spTgt spid="69"/>
                                        </p:tgtEl>
                                      </p:cBhvr>
                                    </p:animEffect>
                                    <p:anim calcmode="lin" valueType="num">
                                      <p:cBhvr>
                                        <p:cTn id="896"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97"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8"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9"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900"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901" dur="26">
                                          <p:stCondLst>
                                            <p:cond delay="650"/>
                                          </p:stCondLst>
                                        </p:cTn>
                                        <p:tgtEl>
                                          <p:spTgt spid="69"/>
                                        </p:tgtEl>
                                      </p:cBhvr>
                                      <p:to x="100000" y="60000"/>
                                    </p:animScale>
                                    <p:animScale>
                                      <p:cBhvr>
                                        <p:cTn id="902" dur="166" decel="50000">
                                          <p:stCondLst>
                                            <p:cond delay="676"/>
                                          </p:stCondLst>
                                        </p:cTn>
                                        <p:tgtEl>
                                          <p:spTgt spid="69"/>
                                        </p:tgtEl>
                                      </p:cBhvr>
                                      <p:to x="100000" y="100000"/>
                                    </p:animScale>
                                    <p:animScale>
                                      <p:cBhvr>
                                        <p:cTn id="903" dur="26">
                                          <p:stCondLst>
                                            <p:cond delay="1312"/>
                                          </p:stCondLst>
                                        </p:cTn>
                                        <p:tgtEl>
                                          <p:spTgt spid="69"/>
                                        </p:tgtEl>
                                      </p:cBhvr>
                                      <p:to x="100000" y="80000"/>
                                    </p:animScale>
                                    <p:animScale>
                                      <p:cBhvr>
                                        <p:cTn id="904" dur="166" decel="50000">
                                          <p:stCondLst>
                                            <p:cond delay="1338"/>
                                          </p:stCondLst>
                                        </p:cTn>
                                        <p:tgtEl>
                                          <p:spTgt spid="69"/>
                                        </p:tgtEl>
                                      </p:cBhvr>
                                      <p:to x="100000" y="100000"/>
                                    </p:animScale>
                                    <p:animScale>
                                      <p:cBhvr>
                                        <p:cTn id="905" dur="26">
                                          <p:stCondLst>
                                            <p:cond delay="1642"/>
                                          </p:stCondLst>
                                        </p:cTn>
                                        <p:tgtEl>
                                          <p:spTgt spid="69"/>
                                        </p:tgtEl>
                                      </p:cBhvr>
                                      <p:to x="100000" y="90000"/>
                                    </p:animScale>
                                    <p:animScale>
                                      <p:cBhvr>
                                        <p:cTn id="906" dur="166" decel="50000">
                                          <p:stCondLst>
                                            <p:cond delay="1668"/>
                                          </p:stCondLst>
                                        </p:cTn>
                                        <p:tgtEl>
                                          <p:spTgt spid="69"/>
                                        </p:tgtEl>
                                      </p:cBhvr>
                                      <p:to x="100000" y="100000"/>
                                    </p:animScale>
                                    <p:animScale>
                                      <p:cBhvr>
                                        <p:cTn id="907" dur="26">
                                          <p:stCondLst>
                                            <p:cond delay="1808"/>
                                          </p:stCondLst>
                                        </p:cTn>
                                        <p:tgtEl>
                                          <p:spTgt spid="69"/>
                                        </p:tgtEl>
                                      </p:cBhvr>
                                      <p:to x="100000" y="95000"/>
                                    </p:animScale>
                                    <p:animScale>
                                      <p:cBhvr>
                                        <p:cTn id="908" dur="166" decel="50000">
                                          <p:stCondLst>
                                            <p:cond delay="1834"/>
                                          </p:stCondLst>
                                        </p:cTn>
                                        <p:tgtEl>
                                          <p:spTgt spid="69"/>
                                        </p:tgtEl>
                                      </p:cBhvr>
                                      <p:to x="100000" y="100000"/>
                                    </p:animScale>
                                  </p:childTnLst>
                                </p:cTn>
                              </p:par>
                              <p:par>
                                <p:cTn id="909" presetID="26" presetClass="entr" presetSubtype="0" fill="hold" grpId="0" nodeType="withEffect">
                                  <p:stCondLst>
                                    <p:cond delay="0"/>
                                  </p:stCondLst>
                                  <p:childTnLst>
                                    <p:set>
                                      <p:cBhvr>
                                        <p:cTn id="910" dur="1" fill="hold">
                                          <p:stCondLst>
                                            <p:cond delay="0"/>
                                          </p:stCondLst>
                                        </p:cTn>
                                        <p:tgtEl>
                                          <p:spTgt spid="76"/>
                                        </p:tgtEl>
                                        <p:attrNameLst>
                                          <p:attrName>style.visibility</p:attrName>
                                        </p:attrNameLst>
                                      </p:cBhvr>
                                      <p:to>
                                        <p:strVal val="visible"/>
                                      </p:to>
                                    </p:set>
                                    <p:animEffect transition="in" filter="wipe(down)">
                                      <p:cBhvr>
                                        <p:cTn id="911" dur="580">
                                          <p:stCondLst>
                                            <p:cond delay="0"/>
                                          </p:stCondLst>
                                        </p:cTn>
                                        <p:tgtEl>
                                          <p:spTgt spid="76"/>
                                        </p:tgtEl>
                                      </p:cBhvr>
                                    </p:animEffect>
                                    <p:anim calcmode="lin" valueType="num">
                                      <p:cBhvr>
                                        <p:cTn id="91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1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1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1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1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17" dur="26">
                                          <p:stCondLst>
                                            <p:cond delay="650"/>
                                          </p:stCondLst>
                                        </p:cTn>
                                        <p:tgtEl>
                                          <p:spTgt spid="76"/>
                                        </p:tgtEl>
                                      </p:cBhvr>
                                      <p:to x="100000" y="60000"/>
                                    </p:animScale>
                                    <p:animScale>
                                      <p:cBhvr>
                                        <p:cTn id="918" dur="166" decel="50000">
                                          <p:stCondLst>
                                            <p:cond delay="676"/>
                                          </p:stCondLst>
                                        </p:cTn>
                                        <p:tgtEl>
                                          <p:spTgt spid="76"/>
                                        </p:tgtEl>
                                      </p:cBhvr>
                                      <p:to x="100000" y="100000"/>
                                    </p:animScale>
                                    <p:animScale>
                                      <p:cBhvr>
                                        <p:cTn id="919" dur="26">
                                          <p:stCondLst>
                                            <p:cond delay="1312"/>
                                          </p:stCondLst>
                                        </p:cTn>
                                        <p:tgtEl>
                                          <p:spTgt spid="76"/>
                                        </p:tgtEl>
                                      </p:cBhvr>
                                      <p:to x="100000" y="80000"/>
                                    </p:animScale>
                                    <p:animScale>
                                      <p:cBhvr>
                                        <p:cTn id="920" dur="166" decel="50000">
                                          <p:stCondLst>
                                            <p:cond delay="1338"/>
                                          </p:stCondLst>
                                        </p:cTn>
                                        <p:tgtEl>
                                          <p:spTgt spid="76"/>
                                        </p:tgtEl>
                                      </p:cBhvr>
                                      <p:to x="100000" y="100000"/>
                                    </p:animScale>
                                    <p:animScale>
                                      <p:cBhvr>
                                        <p:cTn id="921" dur="26">
                                          <p:stCondLst>
                                            <p:cond delay="1642"/>
                                          </p:stCondLst>
                                        </p:cTn>
                                        <p:tgtEl>
                                          <p:spTgt spid="76"/>
                                        </p:tgtEl>
                                      </p:cBhvr>
                                      <p:to x="100000" y="90000"/>
                                    </p:animScale>
                                    <p:animScale>
                                      <p:cBhvr>
                                        <p:cTn id="922" dur="166" decel="50000">
                                          <p:stCondLst>
                                            <p:cond delay="1668"/>
                                          </p:stCondLst>
                                        </p:cTn>
                                        <p:tgtEl>
                                          <p:spTgt spid="76"/>
                                        </p:tgtEl>
                                      </p:cBhvr>
                                      <p:to x="100000" y="100000"/>
                                    </p:animScale>
                                    <p:animScale>
                                      <p:cBhvr>
                                        <p:cTn id="923" dur="26">
                                          <p:stCondLst>
                                            <p:cond delay="1808"/>
                                          </p:stCondLst>
                                        </p:cTn>
                                        <p:tgtEl>
                                          <p:spTgt spid="76"/>
                                        </p:tgtEl>
                                      </p:cBhvr>
                                      <p:to x="100000" y="95000"/>
                                    </p:animScale>
                                    <p:animScale>
                                      <p:cBhvr>
                                        <p:cTn id="924" dur="166" decel="50000">
                                          <p:stCondLst>
                                            <p:cond delay="1834"/>
                                          </p:stCondLst>
                                        </p:cTn>
                                        <p:tgtEl>
                                          <p:spTgt spid="76"/>
                                        </p:tgtEl>
                                      </p:cBhvr>
                                      <p:to x="100000" y="100000"/>
                                    </p:animScale>
                                  </p:childTnLst>
                                </p:cTn>
                              </p:par>
                              <p:par>
                                <p:cTn id="925" presetID="26" presetClass="entr" presetSubtype="0" fill="hold" grpId="0" nodeType="withEffect">
                                  <p:stCondLst>
                                    <p:cond delay="0"/>
                                  </p:stCondLst>
                                  <p:childTnLst>
                                    <p:set>
                                      <p:cBhvr>
                                        <p:cTn id="926" dur="1" fill="hold">
                                          <p:stCondLst>
                                            <p:cond delay="0"/>
                                          </p:stCondLst>
                                        </p:cTn>
                                        <p:tgtEl>
                                          <p:spTgt spid="77"/>
                                        </p:tgtEl>
                                        <p:attrNameLst>
                                          <p:attrName>style.visibility</p:attrName>
                                        </p:attrNameLst>
                                      </p:cBhvr>
                                      <p:to>
                                        <p:strVal val="visible"/>
                                      </p:to>
                                    </p:set>
                                    <p:animEffect transition="in" filter="wipe(down)">
                                      <p:cBhvr>
                                        <p:cTn id="927" dur="580">
                                          <p:stCondLst>
                                            <p:cond delay="0"/>
                                          </p:stCondLst>
                                        </p:cTn>
                                        <p:tgtEl>
                                          <p:spTgt spid="77"/>
                                        </p:tgtEl>
                                      </p:cBhvr>
                                    </p:animEffect>
                                    <p:anim calcmode="lin" valueType="num">
                                      <p:cBhvr>
                                        <p:cTn id="92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3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3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3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33" dur="26">
                                          <p:stCondLst>
                                            <p:cond delay="650"/>
                                          </p:stCondLst>
                                        </p:cTn>
                                        <p:tgtEl>
                                          <p:spTgt spid="77"/>
                                        </p:tgtEl>
                                      </p:cBhvr>
                                      <p:to x="100000" y="60000"/>
                                    </p:animScale>
                                    <p:animScale>
                                      <p:cBhvr>
                                        <p:cTn id="934" dur="166" decel="50000">
                                          <p:stCondLst>
                                            <p:cond delay="676"/>
                                          </p:stCondLst>
                                        </p:cTn>
                                        <p:tgtEl>
                                          <p:spTgt spid="77"/>
                                        </p:tgtEl>
                                      </p:cBhvr>
                                      <p:to x="100000" y="100000"/>
                                    </p:animScale>
                                    <p:animScale>
                                      <p:cBhvr>
                                        <p:cTn id="935" dur="26">
                                          <p:stCondLst>
                                            <p:cond delay="1312"/>
                                          </p:stCondLst>
                                        </p:cTn>
                                        <p:tgtEl>
                                          <p:spTgt spid="77"/>
                                        </p:tgtEl>
                                      </p:cBhvr>
                                      <p:to x="100000" y="80000"/>
                                    </p:animScale>
                                    <p:animScale>
                                      <p:cBhvr>
                                        <p:cTn id="936" dur="166" decel="50000">
                                          <p:stCondLst>
                                            <p:cond delay="1338"/>
                                          </p:stCondLst>
                                        </p:cTn>
                                        <p:tgtEl>
                                          <p:spTgt spid="77"/>
                                        </p:tgtEl>
                                      </p:cBhvr>
                                      <p:to x="100000" y="100000"/>
                                    </p:animScale>
                                    <p:animScale>
                                      <p:cBhvr>
                                        <p:cTn id="937" dur="26">
                                          <p:stCondLst>
                                            <p:cond delay="1642"/>
                                          </p:stCondLst>
                                        </p:cTn>
                                        <p:tgtEl>
                                          <p:spTgt spid="77"/>
                                        </p:tgtEl>
                                      </p:cBhvr>
                                      <p:to x="100000" y="90000"/>
                                    </p:animScale>
                                    <p:animScale>
                                      <p:cBhvr>
                                        <p:cTn id="938" dur="166" decel="50000">
                                          <p:stCondLst>
                                            <p:cond delay="1668"/>
                                          </p:stCondLst>
                                        </p:cTn>
                                        <p:tgtEl>
                                          <p:spTgt spid="77"/>
                                        </p:tgtEl>
                                      </p:cBhvr>
                                      <p:to x="100000" y="100000"/>
                                    </p:animScale>
                                    <p:animScale>
                                      <p:cBhvr>
                                        <p:cTn id="939" dur="26">
                                          <p:stCondLst>
                                            <p:cond delay="1808"/>
                                          </p:stCondLst>
                                        </p:cTn>
                                        <p:tgtEl>
                                          <p:spTgt spid="77"/>
                                        </p:tgtEl>
                                      </p:cBhvr>
                                      <p:to x="100000" y="95000"/>
                                    </p:animScale>
                                    <p:animScale>
                                      <p:cBhvr>
                                        <p:cTn id="940" dur="166" decel="50000">
                                          <p:stCondLst>
                                            <p:cond delay="1834"/>
                                          </p:stCondLst>
                                        </p:cTn>
                                        <p:tgtEl>
                                          <p:spTgt spid="77"/>
                                        </p:tgtEl>
                                      </p:cBhvr>
                                      <p:to x="100000" y="100000"/>
                                    </p:animScale>
                                  </p:childTnLst>
                                </p:cTn>
                              </p:par>
                              <p:par>
                                <p:cTn id="941" presetID="26" presetClass="entr" presetSubtype="0" fill="hold" grpId="0" nodeType="withEffect">
                                  <p:stCondLst>
                                    <p:cond delay="0"/>
                                  </p:stCondLst>
                                  <p:childTnLst>
                                    <p:set>
                                      <p:cBhvr>
                                        <p:cTn id="942" dur="1" fill="hold">
                                          <p:stCondLst>
                                            <p:cond delay="0"/>
                                          </p:stCondLst>
                                        </p:cTn>
                                        <p:tgtEl>
                                          <p:spTgt spid="72"/>
                                        </p:tgtEl>
                                        <p:attrNameLst>
                                          <p:attrName>style.visibility</p:attrName>
                                        </p:attrNameLst>
                                      </p:cBhvr>
                                      <p:to>
                                        <p:strVal val="visible"/>
                                      </p:to>
                                    </p:set>
                                    <p:animEffect transition="in" filter="wipe(down)">
                                      <p:cBhvr>
                                        <p:cTn id="943" dur="580">
                                          <p:stCondLst>
                                            <p:cond delay="0"/>
                                          </p:stCondLst>
                                        </p:cTn>
                                        <p:tgtEl>
                                          <p:spTgt spid="72"/>
                                        </p:tgtEl>
                                      </p:cBhvr>
                                    </p:animEffect>
                                    <p:anim calcmode="lin" valueType="num">
                                      <p:cBhvr>
                                        <p:cTn id="944"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45"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46"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47"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8"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9" dur="26">
                                          <p:stCondLst>
                                            <p:cond delay="650"/>
                                          </p:stCondLst>
                                        </p:cTn>
                                        <p:tgtEl>
                                          <p:spTgt spid="72"/>
                                        </p:tgtEl>
                                      </p:cBhvr>
                                      <p:to x="100000" y="60000"/>
                                    </p:animScale>
                                    <p:animScale>
                                      <p:cBhvr>
                                        <p:cTn id="950" dur="166" decel="50000">
                                          <p:stCondLst>
                                            <p:cond delay="676"/>
                                          </p:stCondLst>
                                        </p:cTn>
                                        <p:tgtEl>
                                          <p:spTgt spid="72"/>
                                        </p:tgtEl>
                                      </p:cBhvr>
                                      <p:to x="100000" y="100000"/>
                                    </p:animScale>
                                    <p:animScale>
                                      <p:cBhvr>
                                        <p:cTn id="951" dur="26">
                                          <p:stCondLst>
                                            <p:cond delay="1312"/>
                                          </p:stCondLst>
                                        </p:cTn>
                                        <p:tgtEl>
                                          <p:spTgt spid="72"/>
                                        </p:tgtEl>
                                      </p:cBhvr>
                                      <p:to x="100000" y="80000"/>
                                    </p:animScale>
                                    <p:animScale>
                                      <p:cBhvr>
                                        <p:cTn id="952" dur="166" decel="50000">
                                          <p:stCondLst>
                                            <p:cond delay="1338"/>
                                          </p:stCondLst>
                                        </p:cTn>
                                        <p:tgtEl>
                                          <p:spTgt spid="72"/>
                                        </p:tgtEl>
                                      </p:cBhvr>
                                      <p:to x="100000" y="100000"/>
                                    </p:animScale>
                                    <p:animScale>
                                      <p:cBhvr>
                                        <p:cTn id="953" dur="26">
                                          <p:stCondLst>
                                            <p:cond delay="1642"/>
                                          </p:stCondLst>
                                        </p:cTn>
                                        <p:tgtEl>
                                          <p:spTgt spid="72"/>
                                        </p:tgtEl>
                                      </p:cBhvr>
                                      <p:to x="100000" y="90000"/>
                                    </p:animScale>
                                    <p:animScale>
                                      <p:cBhvr>
                                        <p:cTn id="954" dur="166" decel="50000">
                                          <p:stCondLst>
                                            <p:cond delay="1668"/>
                                          </p:stCondLst>
                                        </p:cTn>
                                        <p:tgtEl>
                                          <p:spTgt spid="72"/>
                                        </p:tgtEl>
                                      </p:cBhvr>
                                      <p:to x="100000" y="100000"/>
                                    </p:animScale>
                                    <p:animScale>
                                      <p:cBhvr>
                                        <p:cTn id="955" dur="26">
                                          <p:stCondLst>
                                            <p:cond delay="1808"/>
                                          </p:stCondLst>
                                        </p:cTn>
                                        <p:tgtEl>
                                          <p:spTgt spid="72"/>
                                        </p:tgtEl>
                                      </p:cBhvr>
                                      <p:to x="100000" y="95000"/>
                                    </p:animScale>
                                    <p:animScale>
                                      <p:cBhvr>
                                        <p:cTn id="956"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C519BB07-CBB8-42B8-409E-6B7424C187E9}"/>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32500" lnSpcReduction="20000"/>
          </a:bodyPr>
          <a:lstStyle/>
          <a:p>
            <a:r>
              <a:rPr lang="fr-FR" sz="9600" dirty="0"/>
              <a:t>La politique digitale déclinée sur le </a:t>
            </a:r>
            <a:r>
              <a:rPr lang="fr-FR" sz="9600"/>
              <a:t>processus intervention</a:t>
            </a:r>
            <a:endParaRPr lang="fr-FR" sz="9600" dirty="0"/>
          </a:p>
        </p:txBody>
      </p:sp>
      <p:pic>
        <p:nvPicPr>
          <p:cNvPr id="6" name="Image 5">
            <a:extLst>
              <a:ext uri="{FF2B5EF4-FFF2-40B4-BE49-F238E27FC236}">
                <a16:creationId xmlns:a16="http://schemas.microsoft.com/office/drawing/2014/main" id="{FF3C00F9-6DC1-D905-30BC-708493B5A751}"/>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403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24" y="839698"/>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11" name="TextBox 10">
            <a:extLst>
              <a:ext uri="{FF2B5EF4-FFF2-40B4-BE49-F238E27FC236}">
                <a16:creationId xmlns:a16="http://schemas.microsoft.com/office/drawing/2014/main" id="{F6A821A8-4487-6B41-93D0-FEE1C96491B0}"/>
              </a:ext>
            </a:extLst>
          </p:cNvPr>
          <p:cNvSpPr txBox="1"/>
          <p:nvPr/>
        </p:nvSpPr>
        <p:spPr>
          <a:xfrm>
            <a:off x="2683631" y="1779931"/>
            <a:ext cx="7001248" cy="338554"/>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Une politique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pour assurer la </a:t>
            </a:r>
            <a:r>
              <a:rPr lang="en-US" sz="1600" b="1" dirty="0" err="1">
                <a:solidFill>
                  <a:schemeClr val="tx2"/>
                </a:solidFill>
                <a:latin typeface="Poppins" pitchFamily="2" charset="77"/>
                <a:ea typeface="League Spartan" charset="0"/>
                <a:cs typeface="Poppins" pitchFamily="2" charset="77"/>
              </a:rPr>
              <a:t>qualité</a:t>
            </a:r>
            <a:r>
              <a:rPr lang="en-US" sz="1600" b="1" dirty="0">
                <a:solidFill>
                  <a:schemeClr val="tx2"/>
                </a:solidFill>
                <a:latin typeface="Poppins" pitchFamily="2" charset="77"/>
                <a:ea typeface="League Spartan" charset="0"/>
                <a:cs typeface="Poppins" pitchFamily="2" charset="77"/>
              </a:rPr>
              <a:t> des entrants</a:t>
            </a: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3" y="1752369"/>
            <a:ext cx="946092"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1042988" y="3038796"/>
            <a:ext cx="1640643" cy="1015663"/>
          </a:xfrm>
          <a:prstGeom prst="rect">
            <a:avLst/>
          </a:prstGeom>
          <a:noFill/>
        </p:spPr>
        <p:txBody>
          <a:bodyPr wrap="square" rtlCol="0" anchor="ctr">
            <a:spAutoFit/>
          </a:bodyPr>
          <a:lstStyle/>
          <a:p>
            <a:pPr algn="r"/>
            <a:r>
              <a:rPr lang="en-US" sz="3000" b="1">
                <a:solidFill>
                  <a:schemeClr val="bg1"/>
                </a:solidFill>
                <a:latin typeface="Poppins" pitchFamily="2" charset="77"/>
                <a:cs typeface="Poppins" pitchFamily="2" charset="77"/>
              </a:rPr>
              <a:t>02Ffdfddddd</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03</a:t>
            </a:r>
          </a:p>
        </p:txBody>
      </p:sp>
      <p:sp>
        <p:nvSpPr>
          <p:cNvPr id="2" name="Subtitle 2">
            <a:extLst>
              <a:ext uri="{FF2B5EF4-FFF2-40B4-BE49-F238E27FC236}">
                <a16:creationId xmlns:a16="http://schemas.microsoft.com/office/drawing/2014/main" id="{DD9F0C10-4716-B3D0-4F6D-E56AD464A513}"/>
              </a:ext>
            </a:extLst>
          </p:cNvPr>
          <p:cNvSpPr txBox="1">
            <a:spLocks/>
          </p:cNvSpPr>
          <p:nvPr/>
        </p:nvSpPr>
        <p:spPr>
          <a:xfrm>
            <a:off x="2029285" y="2773071"/>
            <a:ext cx="7940253" cy="21961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Revue des entrants (sources,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enjeux</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Ateliers sur les </a:t>
            </a:r>
            <a:r>
              <a:rPr lang="en-US"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formulaires</a:t>
            </a:r>
            <a:r>
              <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rPr>
              <a:t> métiers </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et mise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oeuvre des premiers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formulaires</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spécifiques</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exemple</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les diagnostics des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fuites</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Définition</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programme</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d’un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calendrier</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mise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oeuvre</a:t>
            </a:r>
          </a:p>
        </p:txBody>
      </p:sp>
      <p:pic>
        <p:nvPicPr>
          <p:cNvPr id="4" name="Image 3">
            <a:extLst>
              <a:ext uri="{FF2B5EF4-FFF2-40B4-BE49-F238E27FC236}">
                <a16:creationId xmlns:a16="http://schemas.microsoft.com/office/drawing/2014/main" id="{15AA7EB3-E515-4C8C-058B-4F1622A00F7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03886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6">
            <a:extLst>
              <a:ext uri="{FF2B5EF4-FFF2-40B4-BE49-F238E27FC236}">
                <a16:creationId xmlns:a16="http://schemas.microsoft.com/office/drawing/2014/main" id="{780B5731-3243-064A-8224-C5088B0A05CA}"/>
              </a:ext>
            </a:extLst>
          </p:cNvPr>
          <p:cNvSpPr>
            <a:spLocks noChangeArrowheads="1"/>
          </p:cNvSpPr>
          <p:nvPr/>
        </p:nvSpPr>
        <p:spPr bwMode="auto">
          <a:xfrm>
            <a:off x="2992453" y="2205884"/>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Freeform 17">
            <a:hlinkClick r:id="rId2"/>
            <a:extLst>
              <a:ext uri="{FF2B5EF4-FFF2-40B4-BE49-F238E27FC236}">
                <a16:creationId xmlns:a16="http://schemas.microsoft.com/office/drawing/2014/main" id="{85D03256-B6FC-D44F-A3B7-DDA11B06E746}"/>
              </a:ext>
            </a:extLst>
          </p:cNvPr>
          <p:cNvSpPr>
            <a:spLocks noChangeArrowheads="1"/>
          </p:cNvSpPr>
          <p:nvPr/>
        </p:nvSpPr>
        <p:spPr bwMode="auto">
          <a:xfrm>
            <a:off x="2992454" y="2213444"/>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4" name="Freeform 19">
            <a:extLst>
              <a:ext uri="{FF2B5EF4-FFF2-40B4-BE49-F238E27FC236}">
                <a16:creationId xmlns:a16="http://schemas.microsoft.com/office/drawing/2014/main" id="{14D559FB-0EF8-C947-AAFC-A8F5B75EBF84}"/>
              </a:ext>
            </a:extLst>
          </p:cNvPr>
          <p:cNvSpPr>
            <a:spLocks noChangeArrowheads="1"/>
          </p:cNvSpPr>
          <p:nvPr/>
        </p:nvSpPr>
        <p:spPr bwMode="auto">
          <a:xfrm>
            <a:off x="3014157" y="311539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6" name="Freeform 25">
            <a:extLst>
              <a:ext uri="{FF2B5EF4-FFF2-40B4-BE49-F238E27FC236}">
                <a16:creationId xmlns:a16="http://schemas.microsoft.com/office/drawing/2014/main" id="{48220888-C27B-E444-AEB7-020D08E19BAF}"/>
              </a:ext>
            </a:extLst>
          </p:cNvPr>
          <p:cNvSpPr>
            <a:spLocks noChangeArrowheads="1"/>
          </p:cNvSpPr>
          <p:nvPr/>
        </p:nvSpPr>
        <p:spPr bwMode="auto">
          <a:xfrm>
            <a:off x="2992454" y="4102951"/>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Freeform 29">
            <a:extLst>
              <a:ext uri="{FF2B5EF4-FFF2-40B4-BE49-F238E27FC236}">
                <a16:creationId xmlns:a16="http://schemas.microsoft.com/office/drawing/2014/main" id="{5AF3205A-F070-B444-9CF8-8F2FA4A3B062}"/>
              </a:ext>
            </a:extLst>
          </p:cNvPr>
          <p:cNvSpPr>
            <a:spLocks noChangeArrowheads="1"/>
          </p:cNvSpPr>
          <p:nvPr/>
        </p:nvSpPr>
        <p:spPr bwMode="auto">
          <a:xfrm>
            <a:off x="2992454" y="5160725"/>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9" name="TextBox 18">
            <a:extLst>
              <a:ext uri="{FF2B5EF4-FFF2-40B4-BE49-F238E27FC236}">
                <a16:creationId xmlns:a16="http://schemas.microsoft.com/office/drawing/2014/main" id="{9DBDB55A-CA2F-C445-916E-1B15DB6EC7DA}"/>
              </a:ext>
            </a:extLst>
          </p:cNvPr>
          <p:cNvSpPr txBox="1"/>
          <p:nvPr/>
        </p:nvSpPr>
        <p:spPr>
          <a:xfrm>
            <a:off x="2206756" y="2124895"/>
            <a:ext cx="500458" cy="460800"/>
          </a:xfrm>
          <a:prstGeom prst="rect">
            <a:avLst/>
          </a:prstGeom>
          <a:noFill/>
        </p:spPr>
        <p:txBody>
          <a:bodyPr wrap="none" rtlCol="0" anchor="ctr">
            <a:spAutoFit/>
          </a:bodyPr>
          <a:lstStyle/>
          <a:p>
            <a:pPr algn="r"/>
            <a:r>
              <a:rPr lang="en-US" sz="2400" b="1" dirty="0">
                <a:solidFill>
                  <a:schemeClr val="tx2"/>
                </a:solidFill>
                <a:latin typeface="Poppins" pitchFamily="2" charset="77"/>
                <a:cs typeface="Poppins" pitchFamily="2" charset="77"/>
              </a:rPr>
              <a:t>01</a:t>
            </a:r>
          </a:p>
        </p:txBody>
      </p:sp>
      <p:sp>
        <p:nvSpPr>
          <p:cNvPr id="20" name="TextBox 19">
            <a:extLst>
              <a:ext uri="{FF2B5EF4-FFF2-40B4-BE49-F238E27FC236}">
                <a16:creationId xmlns:a16="http://schemas.microsoft.com/office/drawing/2014/main" id="{D7D9C60F-5AB7-334B-98E5-E4510EF0D59B}"/>
              </a:ext>
            </a:extLst>
          </p:cNvPr>
          <p:cNvSpPr txBox="1"/>
          <p:nvPr/>
        </p:nvSpPr>
        <p:spPr>
          <a:xfrm>
            <a:off x="2176300" y="3049890"/>
            <a:ext cx="561371"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21" name="TextBox 20">
            <a:extLst>
              <a:ext uri="{FF2B5EF4-FFF2-40B4-BE49-F238E27FC236}">
                <a16:creationId xmlns:a16="http://schemas.microsoft.com/office/drawing/2014/main" id="{5B015FC0-DB73-F448-98A5-17BA27A28042}"/>
              </a:ext>
            </a:extLst>
          </p:cNvPr>
          <p:cNvSpPr txBox="1"/>
          <p:nvPr/>
        </p:nvSpPr>
        <p:spPr>
          <a:xfrm>
            <a:off x="2171491" y="3985782"/>
            <a:ext cx="570989"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22" name="TextBox 21">
            <a:extLst>
              <a:ext uri="{FF2B5EF4-FFF2-40B4-BE49-F238E27FC236}">
                <a16:creationId xmlns:a16="http://schemas.microsoft.com/office/drawing/2014/main" id="{471F74F1-1B97-B84E-AD00-F08BB0D71D96}"/>
              </a:ext>
            </a:extLst>
          </p:cNvPr>
          <p:cNvSpPr txBox="1"/>
          <p:nvPr/>
        </p:nvSpPr>
        <p:spPr>
          <a:xfrm>
            <a:off x="2160269" y="5066557"/>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23" name="TextBox 22">
            <a:extLst>
              <a:ext uri="{FF2B5EF4-FFF2-40B4-BE49-F238E27FC236}">
                <a16:creationId xmlns:a16="http://schemas.microsoft.com/office/drawing/2014/main" id="{6ADB7AF4-66E5-4D48-AA78-5D6C8B612AA6}"/>
              </a:ext>
            </a:extLst>
          </p:cNvPr>
          <p:cNvSpPr txBox="1"/>
          <p:nvPr/>
        </p:nvSpPr>
        <p:spPr>
          <a:xfrm>
            <a:off x="2992454" y="1809424"/>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24" name="TextBox 23">
            <a:extLst>
              <a:ext uri="{FF2B5EF4-FFF2-40B4-BE49-F238E27FC236}">
                <a16:creationId xmlns:a16="http://schemas.microsoft.com/office/drawing/2014/main" id="{CDB3F765-237A-A94A-8B6E-F94035A40564}"/>
              </a:ext>
            </a:extLst>
          </p:cNvPr>
          <p:cNvSpPr txBox="1"/>
          <p:nvPr/>
        </p:nvSpPr>
        <p:spPr>
          <a:xfrm>
            <a:off x="2992454" y="2734419"/>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5" name="TextBox 24">
            <a:extLst>
              <a:ext uri="{FF2B5EF4-FFF2-40B4-BE49-F238E27FC236}">
                <a16:creationId xmlns:a16="http://schemas.microsoft.com/office/drawing/2014/main" id="{3C6BAEEE-FAE8-714D-92C3-41019AFB7F4F}"/>
              </a:ext>
            </a:extLst>
          </p:cNvPr>
          <p:cNvSpPr txBox="1"/>
          <p:nvPr/>
        </p:nvSpPr>
        <p:spPr>
          <a:xfrm>
            <a:off x="2992454" y="3670311"/>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26" name="TextBox 25">
            <a:extLst>
              <a:ext uri="{FF2B5EF4-FFF2-40B4-BE49-F238E27FC236}">
                <a16:creationId xmlns:a16="http://schemas.microsoft.com/office/drawing/2014/main" id="{EED3D7CE-055D-3442-B076-77F9B6DEDA3A}"/>
              </a:ext>
            </a:extLst>
          </p:cNvPr>
          <p:cNvSpPr txBox="1"/>
          <p:nvPr/>
        </p:nvSpPr>
        <p:spPr>
          <a:xfrm>
            <a:off x="2992454" y="4751086"/>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30" name="TextBox 29">
            <a:extLst>
              <a:ext uri="{FF2B5EF4-FFF2-40B4-BE49-F238E27FC236}">
                <a16:creationId xmlns:a16="http://schemas.microsoft.com/office/drawing/2014/main" id="{9305DB9A-EFC9-FA41-86DE-F946BDC41CB6}"/>
              </a:ext>
            </a:extLst>
          </p:cNvPr>
          <p:cNvSpPr txBox="1"/>
          <p:nvPr/>
        </p:nvSpPr>
        <p:spPr>
          <a:xfrm>
            <a:off x="8645782" y="4859347"/>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TextBox 29">
            <a:extLst>
              <a:ext uri="{FF2B5EF4-FFF2-40B4-BE49-F238E27FC236}">
                <a16:creationId xmlns:a16="http://schemas.microsoft.com/office/drawing/2014/main" id="{35480DBD-EBF4-8063-EF5E-2832D859547E}"/>
              </a:ext>
            </a:extLst>
          </p:cNvPr>
          <p:cNvSpPr txBox="1"/>
          <p:nvPr/>
        </p:nvSpPr>
        <p:spPr>
          <a:xfrm>
            <a:off x="8645782" y="1820190"/>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4" name="TextBox 29">
            <a:extLst>
              <a:ext uri="{FF2B5EF4-FFF2-40B4-BE49-F238E27FC236}">
                <a16:creationId xmlns:a16="http://schemas.microsoft.com/office/drawing/2014/main" id="{BCCC2DEC-2418-8F25-A168-5E8A611989EB}"/>
              </a:ext>
            </a:extLst>
          </p:cNvPr>
          <p:cNvSpPr txBox="1"/>
          <p:nvPr/>
        </p:nvSpPr>
        <p:spPr>
          <a:xfrm>
            <a:off x="8653110" y="2734720"/>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5" name="TextBox 29">
            <a:extLst>
              <a:ext uri="{FF2B5EF4-FFF2-40B4-BE49-F238E27FC236}">
                <a16:creationId xmlns:a16="http://schemas.microsoft.com/office/drawing/2014/main" id="{017124D6-BE85-840D-FEC6-E22607F19B5C}"/>
              </a:ext>
            </a:extLst>
          </p:cNvPr>
          <p:cNvSpPr txBox="1"/>
          <p:nvPr/>
        </p:nvSpPr>
        <p:spPr>
          <a:xfrm>
            <a:off x="8664656" y="3741396"/>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6" name="Freeform 17">
            <a:hlinkClick r:id="rId3"/>
            <a:extLst>
              <a:ext uri="{FF2B5EF4-FFF2-40B4-BE49-F238E27FC236}">
                <a16:creationId xmlns:a16="http://schemas.microsoft.com/office/drawing/2014/main" id="{661D9C6A-6584-FF53-014B-7D2BACD666C6}"/>
              </a:ext>
            </a:extLst>
          </p:cNvPr>
          <p:cNvSpPr>
            <a:spLocks noChangeArrowheads="1"/>
          </p:cNvSpPr>
          <p:nvPr/>
        </p:nvSpPr>
        <p:spPr bwMode="auto">
          <a:xfrm>
            <a:off x="2992454" y="4111450"/>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dirty="0">
                <a:solidFill>
                  <a:schemeClr val="accent6">
                    <a:lumMod val="75000"/>
                  </a:schemeClr>
                </a:solidFill>
              </a:rPr>
              <a:t>10 %</a:t>
            </a:r>
          </a:p>
        </p:txBody>
      </p:sp>
      <p:sp>
        <p:nvSpPr>
          <p:cNvPr id="5" name="Freeform 29">
            <a:extLst>
              <a:ext uri="{FF2B5EF4-FFF2-40B4-BE49-F238E27FC236}">
                <a16:creationId xmlns:a16="http://schemas.microsoft.com/office/drawing/2014/main" id="{EB568675-CBBB-ECA8-47D9-900ACDCC898A}"/>
              </a:ext>
            </a:extLst>
          </p:cNvPr>
          <p:cNvSpPr>
            <a:spLocks noChangeArrowheads="1"/>
          </p:cNvSpPr>
          <p:nvPr/>
        </p:nvSpPr>
        <p:spPr bwMode="auto">
          <a:xfrm>
            <a:off x="2992454" y="6188139"/>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7" name="TextBox 21">
            <a:extLst>
              <a:ext uri="{FF2B5EF4-FFF2-40B4-BE49-F238E27FC236}">
                <a16:creationId xmlns:a16="http://schemas.microsoft.com/office/drawing/2014/main" id="{9E36996F-4423-BD22-B8D2-0FF3D744C26B}"/>
              </a:ext>
            </a:extLst>
          </p:cNvPr>
          <p:cNvSpPr txBox="1"/>
          <p:nvPr/>
        </p:nvSpPr>
        <p:spPr>
          <a:xfrm>
            <a:off x="2160269" y="6093971"/>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9" name="TextBox 25">
            <a:extLst>
              <a:ext uri="{FF2B5EF4-FFF2-40B4-BE49-F238E27FC236}">
                <a16:creationId xmlns:a16="http://schemas.microsoft.com/office/drawing/2014/main" id="{41CFCECB-C9A4-A03F-ABA7-31FFCD0EEFA6}"/>
              </a:ext>
            </a:extLst>
          </p:cNvPr>
          <p:cNvSpPr txBox="1"/>
          <p:nvPr/>
        </p:nvSpPr>
        <p:spPr>
          <a:xfrm>
            <a:off x="2992454" y="5778500"/>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3B470B50-A621-F1DB-AAAF-FDEC13721198}"/>
              </a:ext>
            </a:extLst>
          </p:cNvPr>
          <p:cNvSpPr txBox="1"/>
          <p:nvPr/>
        </p:nvSpPr>
        <p:spPr>
          <a:xfrm>
            <a:off x="8667486" y="5886761"/>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8" name="Freeform 17">
            <a:hlinkClick r:id="rId4"/>
            <a:extLst>
              <a:ext uri="{FF2B5EF4-FFF2-40B4-BE49-F238E27FC236}">
                <a16:creationId xmlns:a16="http://schemas.microsoft.com/office/drawing/2014/main" id="{12563153-19A1-20D7-AAF9-D994D6E0AC1D}"/>
              </a:ext>
            </a:extLst>
          </p:cNvPr>
          <p:cNvSpPr>
            <a:spLocks noChangeArrowheads="1"/>
          </p:cNvSpPr>
          <p:nvPr/>
        </p:nvSpPr>
        <p:spPr bwMode="auto">
          <a:xfrm>
            <a:off x="2992454" y="6166366"/>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7" name="Freeform 17">
            <a:extLst>
              <a:ext uri="{FF2B5EF4-FFF2-40B4-BE49-F238E27FC236}">
                <a16:creationId xmlns:a16="http://schemas.microsoft.com/office/drawing/2014/main" id="{B549BB64-D462-AFE9-4CDA-1EEBE972D745}"/>
              </a:ext>
            </a:extLst>
          </p:cNvPr>
          <p:cNvSpPr>
            <a:spLocks noChangeArrowheads="1"/>
          </p:cNvSpPr>
          <p:nvPr/>
        </p:nvSpPr>
        <p:spPr bwMode="auto">
          <a:xfrm>
            <a:off x="7900042" y="2192896"/>
            <a:ext cx="846491" cy="325258"/>
          </a:xfrm>
          <a:prstGeom prst="roundRect">
            <a:avLst>
              <a:gd name="adj" fmla="val 50000"/>
            </a:avLst>
          </a:prstGeom>
          <a:solidFill>
            <a:schemeClr val="accent1"/>
          </a:solidFill>
          <a:ln>
            <a:noFill/>
          </a:ln>
          <a:effectLst/>
        </p:spPr>
        <p:txBody>
          <a:bodyPr wrap="none" anchor="ctr"/>
          <a:lstStyle/>
          <a:p>
            <a:pPr algn="ctr"/>
            <a:r>
              <a:rPr lang="en-US" sz="2400" dirty="0">
                <a:solidFill>
                  <a:schemeClr val="bg1"/>
                </a:solidFill>
              </a:rPr>
              <a:t>+10%</a:t>
            </a:r>
          </a:p>
        </p:txBody>
      </p:sp>
      <p:sp>
        <p:nvSpPr>
          <p:cNvPr id="29" name="Freeform 17">
            <a:extLst>
              <a:ext uri="{FF2B5EF4-FFF2-40B4-BE49-F238E27FC236}">
                <a16:creationId xmlns:a16="http://schemas.microsoft.com/office/drawing/2014/main" id="{047A4789-A251-A31A-5097-EC82D2FC8BA7}"/>
              </a:ext>
            </a:extLst>
          </p:cNvPr>
          <p:cNvSpPr>
            <a:spLocks noChangeArrowheads="1"/>
          </p:cNvSpPr>
          <p:nvPr/>
        </p:nvSpPr>
        <p:spPr bwMode="auto">
          <a:xfrm>
            <a:off x="2992454" y="3115390"/>
            <a:ext cx="4595209" cy="273327"/>
          </a:xfrm>
          <a:prstGeom prst="roundRect">
            <a:avLst>
              <a:gd name="adj" fmla="val 50000"/>
            </a:avLst>
          </a:prstGeom>
          <a:solidFill>
            <a:schemeClr val="accent1"/>
          </a:solidFill>
          <a:ln>
            <a:solidFill>
              <a:schemeClr val="accent1"/>
            </a:solidFill>
          </a:ln>
          <a:effectLst/>
        </p:spPr>
        <p:txBody>
          <a:bodyPr wrap="none" anchor="ctr"/>
          <a:lstStyle/>
          <a:p>
            <a:pPr algn="r"/>
            <a:r>
              <a:rPr lang="en-US" sz="2400">
                <a:solidFill>
                  <a:schemeClr val="bg1"/>
                </a:solidFill>
              </a:rPr>
              <a:t>+80%</a:t>
            </a:r>
          </a:p>
        </p:txBody>
      </p:sp>
      <p:sp>
        <p:nvSpPr>
          <p:cNvPr id="31" name="Freeform 17">
            <a:extLst>
              <a:ext uri="{FF2B5EF4-FFF2-40B4-BE49-F238E27FC236}">
                <a16:creationId xmlns:a16="http://schemas.microsoft.com/office/drawing/2014/main" id="{B643C565-D589-A77E-9EAB-DF5896BA7B13}"/>
              </a:ext>
            </a:extLst>
          </p:cNvPr>
          <p:cNvSpPr>
            <a:spLocks noChangeArrowheads="1"/>
          </p:cNvSpPr>
          <p:nvPr/>
        </p:nvSpPr>
        <p:spPr bwMode="auto">
          <a:xfrm>
            <a:off x="2999780" y="5168619"/>
            <a:ext cx="6358972" cy="272787"/>
          </a:xfrm>
          <a:prstGeom prst="roundRect">
            <a:avLst>
              <a:gd name="adj" fmla="val 50000"/>
            </a:avLst>
          </a:prstGeom>
          <a:solidFill>
            <a:schemeClr val="accent1"/>
          </a:solidFill>
          <a:ln>
            <a:noFill/>
          </a:ln>
          <a:effectLst/>
        </p:spPr>
        <p:txBody>
          <a:bodyPr wrap="none" anchor="ctr"/>
          <a:lstStyle/>
          <a:p>
            <a:pPr algn="ctr"/>
            <a:r>
              <a:rPr lang="en-US" sz="2400" dirty="0">
                <a:solidFill>
                  <a:schemeClr val="bg1"/>
                </a:solidFill>
              </a:rPr>
              <a:t>Choc de simplification +100% </a:t>
            </a:r>
          </a:p>
        </p:txBody>
      </p:sp>
      <p:sp>
        <p:nvSpPr>
          <p:cNvPr id="32" name="Freeform 17">
            <a:extLst>
              <a:ext uri="{FF2B5EF4-FFF2-40B4-BE49-F238E27FC236}">
                <a16:creationId xmlns:a16="http://schemas.microsoft.com/office/drawing/2014/main" id="{FFA417A7-A878-5482-989E-F95F783E15EC}"/>
              </a:ext>
            </a:extLst>
          </p:cNvPr>
          <p:cNvSpPr>
            <a:spLocks noChangeArrowheads="1"/>
          </p:cNvSpPr>
          <p:nvPr/>
        </p:nvSpPr>
        <p:spPr bwMode="auto">
          <a:xfrm>
            <a:off x="6085367" y="6138826"/>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sp>
        <p:nvSpPr>
          <p:cNvPr id="17" name="Freeform 17">
            <a:extLst>
              <a:ext uri="{FF2B5EF4-FFF2-40B4-BE49-F238E27FC236}">
                <a16:creationId xmlns:a16="http://schemas.microsoft.com/office/drawing/2014/main" id="{255D7830-E904-008B-3DF8-F912ABF7B322}"/>
              </a:ext>
            </a:extLst>
          </p:cNvPr>
          <p:cNvSpPr>
            <a:spLocks noChangeArrowheads="1"/>
          </p:cNvSpPr>
          <p:nvPr/>
        </p:nvSpPr>
        <p:spPr bwMode="auto">
          <a:xfrm>
            <a:off x="4226346" y="4103387"/>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sp>
        <p:nvSpPr>
          <p:cNvPr id="33" name="TextBox 54">
            <a:extLst>
              <a:ext uri="{FF2B5EF4-FFF2-40B4-BE49-F238E27FC236}">
                <a16:creationId xmlns:a16="http://schemas.microsoft.com/office/drawing/2014/main" id="{CB9A697E-0034-9777-E076-C483FF8DA5AF}"/>
              </a:ext>
            </a:extLst>
          </p:cNvPr>
          <p:cNvSpPr txBox="1"/>
          <p:nvPr/>
        </p:nvSpPr>
        <p:spPr>
          <a:xfrm>
            <a:off x="4031499" y="34085"/>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34" name="TextBox 55">
            <a:extLst>
              <a:ext uri="{FF2B5EF4-FFF2-40B4-BE49-F238E27FC236}">
                <a16:creationId xmlns:a16="http://schemas.microsoft.com/office/drawing/2014/main" id="{9F23E659-EDC6-1B25-01DF-611C2729C685}"/>
              </a:ext>
            </a:extLst>
          </p:cNvPr>
          <p:cNvSpPr txBox="1"/>
          <p:nvPr/>
        </p:nvSpPr>
        <p:spPr>
          <a:xfrm>
            <a:off x="2753701" y="455756"/>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35" name="TextBox 16">
            <a:extLst>
              <a:ext uri="{FF2B5EF4-FFF2-40B4-BE49-F238E27FC236}">
                <a16:creationId xmlns:a16="http://schemas.microsoft.com/office/drawing/2014/main" id="{CD301BBE-CB26-BD8A-B400-C957CE2347CC}"/>
              </a:ext>
            </a:extLst>
          </p:cNvPr>
          <p:cNvSpPr txBox="1"/>
          <p:nvPr/>
        </p:nvSpPr>
        <p:spPr>
          <a:xfrm>
            <a:off x="3161593" y="841589"/>
            <a:ext cx="6293848" cy="584775"/>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Une politique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pour </a:t>
            </a:r>
            <a:r>
              <a:rPr lang="en-US" sz="1600" b="1" dirty="0" err="1">
                <a:solidFill>
                  <a:schemeClr val="tx2"/>
                </a:solidFill>
                <a:latin typeface="Poppins" pitchFamily="2" charset="77"/>
                <a:ea typeface="League Spartan" charset="0"/>
                <a:cs typeface="Poppins" pitchFamily="2" charset="77"/>
              </a:rPr>
              <a:t>mettre</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en</a:t>
            </a:r>
            <a:r>
              <a:rPr lang="en-US" sz="1600" b="1" dirty="0">
                <a:solidFill>
                  <a:schemeClr val="tx2"/>
                </a:solidFill>
                <a:latin typeface="Poppins" pitchFamily="2" charset="77"/>
                <a:ea typeface="League Spartan" charset="0"/>
                <a:cs typeface="Poppins" pitchFamily="2" charset="77"/>
              </a:rPr>
              <a:t> oeuvre de </a:t>
            </a:r>
            <a:r>
              <a:rPr lang="en-US" sz="1600" b="1" dirty="0" err="1">
                <a:solidFill>
                  <a:schemeClr val="tx2"/>
                </a:solidFill>
                <a:latin typeface="Poppins" pitchFamily="2" charset="77"/>
                <a:ea typeface="League Spartan" charset="0"/>
                <a:cs typeface="Poppins" pitchFamily="2" charset="77"/>
              </a:rPr>
              <a:t>l’AI</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à</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toutes</a:t>
            </a:r>
            <a:r>
              <a:rPr lang="en-US" sz="1600" b="1" dirty="0">
                <a:solidFill>
                  <a:schemeClr val="tx2"/>
                </a:solidFill>
                <a:latin typeface="Poppins" pitchFamily="2" charset="77"/>
                <a:ea typeface="League Spartan" charset="0"/>
                <a:cs typeface="Poppins" pitchFamily="2" charset="77"/>
              </a:rPr>
              <a:t> les étapes du </a:t>
            </a:r>
            <a:r>
              <a:rPr lang="en-US" sz="1600" b="1" dirty="0" err="1">
                <a:solidFill>
                  <a:schemeClr val="tx2"/>
                </a:solidFill>
                <a:latin typeface="Poppins" pitchFamily="2" charset="77"/>
                <a:ea typeface="League Spartan" charset="0"/>
                <a:cs typeface="Poppins" pitchFamily="2" charset="77"/>
              </a:rPr>
              <a:t>processus</a:t>
            </a:r>
            <a:r>
              <a:rPr lang="en-US" sz="1600" b="1" dirty="0">
                <a:solidFill>
                  <a:schemeClr val="tx2"/>
                </a:solidFill>
                <a:latin typeface="Poppins" pitchFamily="2" charset="77"/>
                <a:ea typeface="League Spartan" charset="0"/>
                <a:cs typeface="Poppins" pitchFamily="2" charset="77"/>
              </a:rPr>
              <a:t> </a:t>
            </a:r>
          </a:p>
        </p:txBody>
      </p:sp>
      <p:sp>
        <p:nvSpPr>
          <p:cNvPr id="36" name="Freeform 5">
            <a:extLst>
              <a:ext uri="{FF2B5EF4-FFF2-40B4-BE49-F238E27FC236}">
                <a16:creationId xmlns:a16="http://schemas.microsoft.com/office/drawing/2014/main" id="{D07B6E4A-CA7E-AA3A-8DB2-88FBE3ECA14E}"/>
              </a:ext>
            </a:extLst>
          </p:cNvPr>
          <p:cNvSpPr>
            <a:spLocks noChangeArrowheads="1"/>
          </p:cNvSpPr>
          <p:nvPr/>
        </p:nvSpPr>
        <p:spPr bwMode="auto">
          <a:xfrm>
            <a:off x="890609" y="546030"/>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7" name="TextBox 38">
            <a:extLst>
              <a:ext uri="{FF2B5EF4-FFF2-40B4-BE49-F238E27FC236}">
                <a16:creationId xmlns:a16="http://schemas.microsoft.com/office/drawing/2014/main" id="{6CE55100-5DBD-4375-D2F5-6DE6BB751958}"/>
              </a:ext>
            </a:extLst>
          </p:cNvPr>
          <p:cNvSpPr txBox="1"/>
          <p:nvPr/>
        </p:nvSpPr>
        <p:spPr>
          <a:xfrm>
            <a:off x="1809076" y="892658"/>
            <a:ext cx="582212"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AI</a:t>
            </a:r>
          </a:p>
        </p:txBody>
      </p:sp>
      <p:pic>
        <p:nvPicPr>
          <p:cNvPr id="10" name="Image 9">
            <a:extLst>
              <a:ext uri="{FF2B5EF4-FFF2-40B4-BE49-F238E27FC236}">
                <a16:creationId xmlns:a16="http://schemas.microsoft.com/office/drawing/2014/main" id="{51B57909-CF9D-4EC6-0F5D-A6EBCFF9E405}"/>
              </a:ext>
            </a:extLst>
          </p:cNvPr>
          <p:cNvPicPr>
            <a:picLocks noChangeAspect="1"/>
          </p:cNvPicPr>
          <p:nvPr/>
        </p:nvPicPr>
        <p:blipFill>
          <a:blip r:embed="rId5"/>
          <a:stretch>
            <a:fillRect/>
          </a:stretch>
        </p:blipFill>
        <p:spPr>
          <a:xfrm>
            <a:off x="11262361" y="0"/>
            <a:ext cx="929640" cy="889222"/>
          </a:xfrm>
          <a:prstGeom prst="rect">
            <a:avLst/>
          </a:prstGeom>
        </p:spPr>
      </p:pic>
    </p:spTree>
    <p:extLst>
      <p:ext uri="{BB962C8B-B14F-4D97-AF65-F5344CB8AC3E}">
        <p14:creationId xmlns:p14="http://schemas.microsoft.com/office/powerpoint/2010/main" val="171491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down)">
                                      <p:cBhvr>
                                        <p:cTn id="103" dur="580">
                                          <p:stCondLst>
                                            <p:cond delay="0"/>
                                          </p:stCondLst>
                                        </p:cTn>
                                        <p:tgtEl>
                                          <p:spTgt spid="4"/>
                                        </p:tgtEl>
                                      </p:cBhvr>
                                    </p:animEffect>
                                    <p:anim calcmode="lin" valueType="num">
                                      <p:cBhvr>
                                        <p:cTn id="10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tgtEl>
                                      </p:cBhvr>
                                      <p:to x="100000" y="60000"/>
                                    </p:animScale>
                                    <p:animScale>
                                      <p:cBhvr>
                                        <p:cTn id="110" dur="166" decel="50000">
                                          <p:stCondLst>
                                            <p:cond delay="676"/>
                                          </p:stCondLst>
                                        </p:cTn>
                                        <p:tgtEl>
                                          <p:spTgt spid="4"/>
                                        </p:tgtEl>
                                      </p:cBhvr>
                                      <p:to x="100000" y="100000"/>
                                    </p:animScale>
                                    <p:animScale>
                                      <p:cBhvr>
                                        <p:cTn id="111" dur="26">
                                          <p:stCondLst>
                                            <p:cond delay="1312"/>
                                          </p:stCondLst>
                                        </p:cTn>
                                        <p:tgtEl>
                                          <p:spTgt spid="4"/>
                                        </p:tgtEl>
                                      </p:cBhvr>
                                      <p:to x="100000" y="80000"/>
                                    </p:animScale>
                                    <p:animScale>
                                      <p:cBhvr>
                                        <p:cTn id="112" dur="166" decel="50000">
                                          <p:stCondLst>
                                            <p:cond delay="1338"/>
                                          </p:stCondLst>
                                        </p:cTn>
                                        <p:tgtEl>
                                          <p:spTgt spid="4"/>
                                        </p:tgtEl>
                                      </p:cBhvr>
                                      <p:to x="100000" y="100000"/>
                                    </p:animScale>
                                    <p:animScale>
                                      <p:cBhvr>
                                        <p:cTn id="113" dur="26">
                                          <p:stCondLst>
                                            <p:cond delay="1642"/>
                                          </p:stCondLst>
                                        </p:cTn>
                                        <p:tgtEl>
                                          <p:spTgt spid="4"/>
                                        </p:tgtEl>
                                      </p:cBhvr>
                                      <p:to x="100000" y="90000"/>
                                    </p:animScale>
                                    <p:animScale>
                                      <p:cBhvr>
                                        <p:cTn id="114" dur="166" decel="50000">
                                          <p:stCondLst>
                                            <p:cond delay="1668"/>
                                          </p:stCondLst>
                                        </p:cTn>
                                        <p:tgtEl>
                                          <p:spTgt spid="4"/>
                                        </p:tgtEl>
                                      </p:cBhvr>
                                      <p:to x="100000" y="100000"/>
                                    </p:animScale>
                                    <p:animScale>
                                      <p:cBhvr>
                                        <p:cTn id="115" dur="26">
                                          <p:stCondLst>
                                            <p:cond delay="1808"/>
                                          </p:stCondLst>
                                        </p:cTn>
                                        <p:tgtEl>
                                          <p:spTgt spid="4"/>
                                        </p:tgtEl>
                                      </p:cBhvr>
                                      <p:to x="100000" y="95000"/>
                                    </p:animScale>
                                    <p:animScale>
                                      <p:cBhvr>
                                        <p:cTn id="116" dur="166" decel="50000">
                                          <p:stCondLst>
                                            <p:cond delay="1834"/>
                                          </p:stCondLst>
                                        </p:cTn>
                                        <p:tgtEl>
                                          <p:spTgt spid="4"/>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down)">
                                      <p:cBhvr>
                                        <p:cTn id="135" dur="580">
                                          <p:stCondLst>
                                            <p:cond delay="0"/>
                                          </p:stCondLst>
                                        </p:cTn>
                                        <p:tgtEl>
                                          <p:spTgt spid="24"/>
                                        </p:tgtEl>
                                      </p:cBhvr>
                                    </p:animEffect>
                                    <p:anim calcmode="lin" valueType="num">
                                      <p:cBhvr>
                                        <p:cTn id="13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
                                        </p:tgtEl>
                                      </p:cBhvr>
                                      <p:to x="100000" y="60000"/>
                                    </p:animScale>
                                    <p:animScale>
                                      <p:cBhvr>
                                        <p:cTn id="142" dur="166" decel="50000">
                                          <p:stCondLst>
                                            <p:cond delay="676"/>
                                          </p:stCondLst>
                                        </p:cTn>
                                        <p:tgtEl>
                                          <p:spTgt spid="24"/>
                                        </p:tgtEl>
                                      </p:cBhvr>
                                      <p:to x="100000" y="100000"/>
                                    </p:animScale>
                                    <p:animScale>
                                      <p:cBhvr>
                                        <p:cTn id="143" dur="26">
                                          <p:stCondLst>
                                            <p:cond delay="1312"/>
                                          </p:stCondLst>
                                        </p:cTn>
                                        <p:tgtEl>
                                          <p:spTgt spid="24"/>
                                        </p:tgtEl>
                                      </p:cBhvr>
                                      <p:to x="100000" y="80000"/>
                                    </p:animScale>
                                    <p:animScale>
                                      <p:cBhvr>
                                        <p:cTn id="144" dur="166" decel="50000">
                                          <p:stCondLst>
                                            <p:cond delay="1338"/>
                                          </p:stCondLst>
                                        </p:cTn>
                                        <p:tgtEl>
                                          <p:spTgt spid="24"/>
                                        </p:tgtEl>
                                      </p:cBhvr>
                                      <p:to x="100000" y="100000"/>
                                    </p:animScale>
                                    <p:animScale>
                                      <p:cBhvr>
                                        <p:cTn id="145" dur="26">
                                          <p:stCondLst>
                                            <p:cond delay="1642"/>
                                          </p:stCondLst>
                                        </p:cTn>
                                        <p:tgtEl>
                                          <p:spTgt spid="24"/>
                                        </p:tgtEl>
                                      </p:cBhvr>
                                      <p:to x="100000" y="90000"/>
                                    </p:animScale>
                                    <p:animScale>
                                      <p:cBhvr>
                                        <p:cTn id="146" dur="166" decel="50000">
                                          <p:stCondLst>
                                            <p:cond delay="1668"/>
                                          </p:stCondLst>
                                        </p:cTn>
                                        <p:tgtEl>
                                          <p:spTgt spid="24"/>
                                        </p:tgtEl>
                                      </p:cBhvr>
                                      <p:to x="100000" y="100000"/>
                                    </p:animScale>
                                    <p:animScale>
                                      <p:cBhvr>
                                        <p:cTn id="147" dur="26">
                                          <p:stCondLst>
                                            <p:cond delay="1808"/>
                                          </p:stCondLst>
                                        </p:cTn>
                                        <p:tgtEl>
                                          <p:spTgt spid="24"/>
                                        </p:tgtEl>
                                      </p:cBhvr>
                                      <p:to x="100000" y="95000"/>
                                    </p:animScale>
                                    <p:animScale>
                                      <p:cBhvr>
                                        <p:cTn id="148" dur="166" decel="50000">
                                          <p:stCondLst>
                                            <p:cond delay="1834"/>
                                          </p:stCondLst>
                                        </p:cTn>
                                        <p:tgtEl>
                                          <p:spTgt spid="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80">
                                          <p:stCondLst>
                                            <p:cond delay="0"/>
                                          </p:stCondLst>
                                        </p:cTn>
                                        <p:tgtEl>
                                          <p:spTgt spid="21"/>
                                        </p:tgtEl>
                                      </p:cBhvr>
                                    </p:animEffect>
                                    <p:anim calcmode="lin" valueType="num">
                                      <p:cBhvr>
                                        <p:cTn id="15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7" dur="26">
                                          <p:stCondLst>
                                            <p:cond delay="650"/>
                                          </p:stCondLst>
                                        </p:cTn>
                                        <p:tgtEl>
                                          <p:spTgt spid="21"/>
                                        </p:tgtEl>
                                      </p:cBhvr>
                                      <p:to x="100000" y="60000"/>
                                    </p:animScale>
                                    <p:animScale>
                                      <p:cBhvr>
                                        <p:cTn id="158" dur="166" decel="50000">
                                          <p:stCondLst>
                                            <p:cond delay="676"/>
                                          </p:stCondLst>
                                        </p:cTn>
                                        <p:tgtEl>
                                          <p:spTgt spid="21"/>
                                        </p:tgtEl>
                                      </p:cBhvr>
                                      <p:to x="100000" y="100000"/>
                                    </p:animScale>
                                    <p:animScale>
                                      <p:cBhvr>
                                        <p:cTn id="159" dur="26">
                                          <p:stCondLst>
                                            <p:cond delay="1312"/>
                                          </p:stCondLst>
                                        </p:cTn>
                                        <p:tgtEl>
                                          <p:spTgt spid="21"/>
                                        </p:tgtEl>
                                      </p:cBhvr>
                                      <p:to x="100000" y="80000"/>
                                    </p:animScale>
                                    <p:animScale>
                                      <p:cBhvr>
                                        <p:cTn id="160" dur="166" decel="50000">
                                          <p:stCondLst>
                                            <p:cond delay="1338"/>
                                          </p:stCondLst>
                                        </p:cTn>
                                        <p:tgtEl>
                                          <p:spTgt spid="21"/>
                                        </p:tgtEl>
                                      </p:cBhvr>
                                      <p:to x="100000" y="100000"/>
                                    </p:animScale>
                                    <p:animScale>
                                      <p:cBhvr>
                                        <p:cTn id="161" dur="26">
                                          <p:stCondLst>
                                            <p:cond delay="1642"/>
                                          </p:stCondLst>
                                        </p:cTn>
                                        <p:tgtEl>
                                          <p:spTgt spid="21"/>
                                        </p:tgtEl>
                                      </p:cBhvr>
                                      <p:to x="100000" y="90000"/>
                                    </p:animScale>
                                    <p:animScale>
                                      <p:cBhvr>
                                        <p:cTn id="162" dur="166" decel="50000">
                                          <p:stCondLst>
                                            <p:cond delay="1668"/>
                                          </p:stCondLst>
                                        </p:cTn>
                                        <p:tgtEl>
                                          <p:spTgt spid="21"/>
                                        </p:tgtEl>
                                      </p:cBhvr>
                                      <p:to x="100000" y="100000"/>
                                    </p:animScale>
                                    <p:animScale>
                                      <p:cBhvr>
                                        <p:cTn id="163" dur="26">
                                          <p:stCondLst>
                                            <p:cond delay="1808"/>
                                          </p:stCondLst>
                                        </p:cTn>
                                        <p:tgtEl>
                                          <p:spTgt spid="21"/>
                                        </p:tgtEl>
                                      </p:cBhvr>
                                      <p:to x="100000" y="95000"/>
                                    </p:animScale>
                                    <p:animScale>
                                      <p:cBhvr>
                                        <p:cTn id="164" dur="166" decel="50000">
                                          <p:stCondLst>
                                            <p:cond delay="1834"/>
                                          </p:stCondLst>
                                        </p:cTn>
                                        <p:tgtEl>
                                          <p:spTgt spid="21"/>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6"/>
                                        </p:tgtEl>
                                        <p:attrNameLst>
                                          <p:attrName>style.visibility</p:attrName>
                                        </p:attrNameLst>
                                      </p:cBhvr>
                                      <p:to>
                                        <p:strVal val="visible"/>
                                      </p:to>
                                    </p:set>
                                    <p:animEffect transition="in" filter="wipe(down)">
                                      <p:cBhvr>
                                        <p:cTn id="183" dur="580">
                                          <p:stCondLst>
                                            <p:cond delay="0"/>
                                          </p:stCondLst>
                                        </p:cTn>
                                        <p:tgtEl>
                                          <p:spTgt spid="16"/>
                                        </p:tgtEl>
                                      </p:cBhvr>
                                    </p:animEffect>
                                    <p:anim calcmode="lin" valueType="num">
                                      <p:cBhvr>
                                        <p:cTn id="18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9" dur="26">
                                          <p:stCondLst>
                                            <p:cond delay="650"/>
                                          </p:stCondLst>
                                        </p:cTn>
                                        <p:tgtEl>
                                          <p:spTgt spid="16"/>
                                        </p:tgtEl>
                                      </p:cBhvr>
                                      <p:to x="100000" y="60000"/>
                                    </p:animScale>
                                    <p:animScale>
                                      <p:cBhvr>
                                        <p:cTn id="190" dur="166" decel="50000">
                                          <p:stCondLst>
                                            <p:cond delay="676"/>
                                          </p:stCondLst>
                                        </p:cTn>
                                        <p:tgtEl>
                                          <p:spTgt spid="16"/>
                                        </p:tgtEl>
                                      </p:cBhvr>
                                      <p:to x="100000" y="100000"/>
                                    </p:animScale>
                                    <p:animScale>
                                      <p:cBhvr>
                                        <p:cTn id="191" dur="26">
                                          <p:stCondLst>
                                            <p:cond delay="1312"/>
                                          </p:stCondLst>
                                        </p:cTn>
                                        <p:tgtEl>
                                          <p:spTgt spid="16"/>
                                        </p:tgtEl>
                                      </p:cBhvr>
                                      <p:to x="100000" y="80000"/>
                                    </p:animScale>
                                    <p:animScale>
                                      <p:cBhvr>
                                        <p:cTn id="192" dur="166" decel="50000">
                                          <p:stCondLst>
                                            <p:cond delay="1338"/>
                                          </p:stCondLst>
                                        </p:cTn>
                                        <p:tgtEl>
                                          <p:spTgt spid="16"/>
                                        </p:tgtEl>
                                      </p:cBhvr>
                                      <p:to x="100000" y="100000"/>
                                    </p:animScale>
                                    <p:animScale>
                                      <p:cBhvr>
                                        <p:cTn id="193" dur="26">
                                          <p:stCondLst>
                                            <p:cond delay="1642"/>
                                          </p:stCondLst>
                                        </p:cTn>
                                        <p:tgtEl>
                                          <p:spTgt spid="16"/>
                                        </p:tgtEl>
                                      </p:cBhvr>
                                      <p:to x="100000" y="90000"/>
                                    </p:animScale>
                                    <p:animScale>
                                      <p:cBhvr>
                                        <p:cTn id="194" dur="166" decel="50000">
                                          <p:stCondLst>
                                            <p:cond delay="1668"/>
                                          </p:stCondLst>
                                        </p:cTn>
                                        <p:tgtEl>
                                          <p:spTgt spid="16"/>
                                        </p:tgtEl>
                                      </p:cBhvr>
                                      <p:to x="100000" y="100000"/>
                                    </p:animScale>
                                    <p:animScale>
                                      <p:cBhvr>
                                        <p:cTn id="195" dur="26">
                                          <p:stCondLst>
                                            <p:cond delay="1808"/>
                                          </p:stCondLst>
                                        </p:cTn>
                                        <p:tgtEl>
                                          <p:spTgt spid="16"/>
                                        </p:tgtEl>
                                      </p:cBhvr>
                                      <p:to x="100000" y="95000"/>
                                    </p:animScale>
                                    <p:animScale>
                                      <p:cBhvr>
                                        <p:cTn id="196" dur="166" decel="50000">
                                          <p:stCondLst>
                                            <p:cond delay="1834"/>
                                          </p:stCondLst>
                                        </p:cTn>
                                        <p:tgtEl>
                                          <p:spTgt spid="16"/>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6"/>
                                        </p:tgtEl>
                                        <p:attrNameLst>
                                          <p:attrName>style.visibility</p:attrName>
                                        </p:attrNameLst>
                                      </p:cBhvr>
                                      <p:to>
                                        <p:strVal val="visible"/>
                                      </p:to>
                                    </p:set>
                                    <p:animEffect transition="in" filter="wipe(down)">
                                      <p:cBhvr>
                                        <p:cTn id="199" dur="580">
                                          <p:stCondLst>
                                            <p:cond delay="0"/>
                                          </p:stCondLst>
                                        </p:cTn>
                                        <p:tgtEl>
                                          <p:spTgt spid="6"/>
                                        </p:tgtEl>
                                      </p:cBhvr>
                                    </p:animEffect>
                                    <p:anim calcmode="lin" valueType="num">
                                      <p:cBhvr>
                                        <p:cTn id="20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5" dur="26">
                                          <p:stCondLst>
                                            <p:cond delay="650"/>
                                          </p:stCondLst>
                                        </p:cTn>
                                        <p:tgtEl>
                                          <p:spTgt spid="6"/>
                                        </p:tgtEl>
                                      </p:cBhvr>
                                      <p:to x="100000" y="60000"/>
                                    </p:animScale>
                                    <p:animScale>
                                      <p:cBhvr>
                                        <p:cTn id="206" dur="166" decel="50000">
                                          <p:stCondLst>
                                            <p:cond delay="676"/>
                                          </p:stCondLst>
                                        </p:cTn>
                                        <p:tgtEl>
                                          <p:spTgt spid="6"/>
                                        </p:tgtEl>
                                      </p:cBhvr>
                                      <p:to x="100000" y="100000"/>
                                    </p:animScale>
                                    <p:animScale>
                                      <p:cBhvr>
                                        <p:cTn id="207" dur="26">
                                          <p:stCondLst>
                                            <p:cond delay="1312"/>
                                          </p:stCondLst>
                                        </p:cTn>
                                        <p:tgtEl>
                                          <p:spTgt spid="6"/>
                                        </p:tgtEl>
                                      </p:cBhvr>
                                      <p:to x="100000" y="80000"/>
                                    </p:animScale>
                                    <p:animScale>
                                      <p:cBhvr>
                                        <p:cTn id="208" dur="166" decel="50000">
                                          <p:stCondLst>
                                            <p:cond delay="1338"/>
                                          </p:stCondLst>
                                        </p:cTn>
                                        <p:tgtEl>
                                          <p:spTgt spid="6"/>
                                        </p:tgtEl>
                                      </p:cBhvr>
                                      <p:to x="100000" y="100000"/>
                                    </p:animScale>
                                    <p:animScale>
                                      <p:cBhvr>
                                        <p:cTn id="209" dur="26">
                                          <p:stCondLst>
                                            <p:cond delay="1642"/>
                                          </p:stCondLst>
                                        </p:cTn>
                                        <p:tgtEl>
                                          <p:spTgt spid="6"/>
                                        </p:tgtEl>
                                      </p:cBhvr>
                                      <p:to x="100000" y="90000"/>
                                    </p:animScale>
                                    <p:animScale>
                                      <p:cBhvr>
                                        <p:cTn id="210" dur="166" decel="50000">
                                          <p:stCondLst>
                                            <p:cond delay="1668"/>
                                          </p:stCondLst>
                                        </p:cTn>
                                        <p:tgtEl>
                                          <p:spTgt spid="6"/>
                                        </p:tgtEl>
                                      </p:cBhvr>
                                      <p:to x="100000" y="100000"/>
                                    </p:animScale>
                                    <p:animScale>
                                      <p:cBhvr>
                                        <p:cTn id="211" dur="26">
                                          <p:stCondLst>
                                            <p:cond delay="1808"/>
                                          </p:stCondLst>
                                        </p:cTn>
                                        <p:tgtEl>
                                          <p:spTgt spid="6"/>
                                        </p:tgtEl>
                                      </p:cBhvr>
                                      <p:to x="100000" y="95000"/>
                                    </p:animScale>
                                    <p:animScale>
                                      <p:cBhvr>
                                        <p:cTn id="212" dur="166" decel="50000">
                                          <p:stCondLst>
                                            <p:cond delay="1834"/>
                                          </p:stCondLst>
                                        </p:cTn>
                                        <p:tgtEl>
                                          <p:spTgt spid="6"/>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5"/>
                                        </p:tgtEl>
                                        <p:attrNameLst>
                                          <p:attrName>style.visibility</p:attrName>
                                        </p:attrNameLst>
                                      </p:cBhvr>
                                      <p:to>
                                        <p:strVal val="visible"/>
                                      </p:to>
                                    </p:set>
                                    <p:animEffect transition="in" filter="wipe(down)">
                                      <p:cBhvr>
                                        <p:cTn id="215" dur="580">
                                          <p:stCondLst>
                                            <p:cond delay="0"/>
                                          </p:stCondLst>
                                        </p:cTn>
                                        <p:tgtEl>
                                          <p:spTgt spid="15"/>
                                        </p:tgtEl>
                                      </p:cBhvr>
                                    </p:animEffect>
                                    <p:anim calcmode="lin" valueType="num">
                                      <p:cBhvr>
                                        <p:cTn id="21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1" dur="26">
                                          <p:stCondLst>
                                            <p:cond delay="650"/>
                                          </p:stCondLst>
                                        </p:cTn>
                                        <p:tgtEl>
                                          <p:spTgt spid="15"/>
                                        </p:tgtEl>
                                      </p:cBhvr>
                                      <p:to x="100000" y="60000"/>
                                    </p:animScale>
                                    <p:animScale>
                                      <p:cBhvr>
                                        <p:cTn id="222" dur="166" decel="50000">
                                          <p:stCondLst>
                                            <p:cond delay="676"/>
                                          </p:stCondLst>
                                        </p:cTn>
                                        <p:tgtEl>
                                          <p:spTgt spid="15"/>
                                        </p:tgtEl>
                                      </p:cBhvr>
                                      <p:to x="100000" y="100000"/>
                                    </p:animScale>
                                    <p:animScale>
                                      <p:cBhvr>
                                        <p:cTn id="223" dur="26">
                                          <p:stCondLst>
                                            <p:cond delay="1312"/>
                                          </p:stCondLst>
                                        </p:cTn>
                                        <p:tgtEl>
                                          <p:spTgt spid="15"/>
                                        </p:tgtEl>
                                      </p:cBhvr>
                                      <p:to x="100000" y="80000"/>
                                    </p:animScale>
                                    <p:animScale>
                                      <p:cBhvr>
                                        <p:cTn id="224" dur="166" decel="50000">
                                          <p:stCondLst>
                                            <p:cond delay="1338"/>
                                          </p:stCondLst>
                                        </p:cTn>
                                        <p:tgtEl>
                                          <p:spTgt spid="15"/>
                                        </p:tgtEl>
                                      </p:cBhvr>
                                      <p:to x="100000" y="100000"/>
                                    </p:animScale>
                                    <p:animScale>
                                      <p:cBhvr>
                                        <p:cTn id="225" dur="26">
                                          <p:stCondLst>
                                            <p:cond delay="1642"/>
                                          </p:stCondLst>
                                        </p:cTn>
                                        <p:tgtEl>
                                          <p:spTgt spid="15"/>
                                        </p:tgtEl>
                                      </p:cBhvr>
                                      <p:to x="100000" y="90000"/>
                                    </p:animScale>
                                    <p:animScale>
                                      <p:cBhvr>
                                        <p:cTn id="226" dur="166" decel="50000">
                                          <p:stCondLst>
                                            <p:cond delay="1668"/>
                                          </p:stCondLst>
                                        </p:cTn>
                                        <p:tgtEl>
                                          <p:spTgt spid="15"/>
                                        </p:tgtEl>
                                      </p:cBhvr>
                                      <p:to x="100000" y="100000"/>
                                    </p:animScale>
                                    <p:animScale>
                                      <p:cBhvr>
                                        <p:cTn id="227" dur="26">
                                          <p:stCondLst>
                                            <p:cond delay="1808"/>
                                          </p:stCondLst>
                                        </p:cTn>
                                        <p:tgtEl>
                                          <p:spTgt spid="15"/>
                                        </p:tgtEl>
                                      </p:cBhvr>
                                      <p:to x="100000" y="95000"/>
                                    </p:animScale>
                                    <p:animScale>
                                      <p:cBhvr>
                                        <p:cTn id="228" dur="166" decel="50000">
                                          <p:stCondLst>
                                            <p:cond delay="1834"/>
                                          </p:stCondLst>
                                        </p:cTn>
                                        <p:tgtEl>
                                          <p:spTgt spid="1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wipe(down)">
                                      <p:cBhvr>
                                        <p:cTn id="231" dur="580">
                                          <p:stCondLst>
                                            <p:cond delay="0"/>
                                          </p:stCondLst>
                                        </p:cTn>
                                        <p:tgtEl>
                                          <p:spTgt spid="26"/>
                                        </p:tgtEl>
                                      </p:cBhvr>
                                    </p:animEffect>
                                    <p:anim calcmode="lin" valueType="num">
                                      <p:cBhvr>
                                        <p:cTn id="2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7" dur="26">
                                          <p:stCondLst>
                                            <p:cond delay="650"/>
                                          </p:stCondLst>
                                        </p:cTn>
                                        <p:tgtEl>
                                          <p:spTgt spid="26"/>
                                        </p:tgtEl>
                                      </p:cBhvr>
                                      <p:to x="100000" y="60000"/>
                                    </p:animScale>
                                    <p:animScale>
                                      <p:cBhvr>
                                        <p:cTn id="238" dur="166" decel="50000">
                                          <p:stCondLst>
                                            <p:cond delay="676"/>
                                          </p:stCondLst>
                                        </p:cTn>
                                        <p:tgtEl>
                                          <p:spTgt spid="26"/>
                                        </p:tgtEl>
                                      </p:cBhvr>
                                      <p:to x="100000" y="100000"/>
                                    </p:animScale>
                                    <p:animScale>
                                      <p:cBhvr>
                                        <p:cTn id="239" dur="26">
                                          <p:stCondLst>
                                            <p:cond delay="1312"/>
                                          </p:stCondLst>
                                        </p:cTn>
                                        <p:tgtEl>
                                          <p:spTgt spid="26"/>
                                        </p:tgtEl>
                                      </p:cBhvr>
                                      <p:to x="100000" y="80000"/>
                                    </p:animScale>
                                    <p:animScale>
                                      <p:cBhvr>
                                        <p:cTn id="240" dur="166" decel="50000">
                                          <p:stCondLst>
                                            <p:cond delay="1338"/>
                                          </p:stCondLst>
                                        </p:cTn>
                                        <p:tgtEl>
                                          <p:spTgt spid="26"/>
                                        </p:tgtEl>
                                      </p:cBhvr>
                                      <p:to x="100000" y="100000"/>
                                    </p:animScale>
                                    <p:animScale>
                                      <p:cBhvr>
                                        <p:cTn id="241" dur="26">
                                          <p:stCondLst>
                                            <p:cond delay="1642"/>
                                          </p:stCondLst>
                                        </p:cTn>
                                        <p:tgtEl>
                                          <p:spTgt spid="26"/>
                                        </p:tgtEl>
                                      </p:cBhvr>
                                      <p:to x="100000" y="90000"/>
                                    </p:animScale>
                                    <p:animScale>
                                      <p:cBhvr>
                                        <p:cTn id="242" dur="166" decel="50000">
                                          <p:stCondLst>
                                            <p:cond delay="1668"/>
                                          </p:stCondLst>
                                        </p:cTn>
                                        <p:tgtEl>
                                          <p:spTgt spid="26"/>
                                        </p:tgtEl>
                                      </p:cBhvr>
                                      <p:to x="100000" y="100000"/>
                                    </p:animScale>
                                    <p:animScale>
                                      <p:cBhvr>
                                        <p:cTn id="243" dur="26">
                                          <p:stCondLst>
                                            <p:cond delay="1808"/>
                                          </p:stCondLst>
                                        </p:cTn>
                                        <p:tgtEl>
                                          <p:spTgt spid="26"/>
                                        </p:tgtEl>
                                      </p:cBhvr>
                                      <p:to x="100000" y="95000"/>
                                    </p:animScale>
                                    <p:animScale>
                                      <p:cBhvr>
                                        <p:cTn id="244" dur="166" decel="50000">
                                          <p:stCondLst>
                                            <p:cond delay="1834"/>
                                          </p:stCondLst>
                                        </p:cTn>
                                        <p:tgtEl>
                                          <p:spTgt spid="2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2"/>
                                        </p:tgtEl>
                                        <p:attrNameLst>
                                          <p:attrName>style.visibility</p:attrName>
                                        </p:attrNameLst>
                                      </p:cBhvr>
                                      <p:to>
                                        <p:strVal val="visible"/>
                                      </p:to>
                                    </p:set>
                                    <p:animEffect transition="in" filter="wipe(down)">
                                      <p:cBhvr>
                                        <p:cTn id="247" dur="580">
                                          <p:stCondLst>
                                            <p:cond delay="0"/>
                                          </p:stCondLst>
                                        </p:cTn>
                                        <p:tgtEl>
                                          <p:spTgt spid="22"/>
                                        </p:tgtEl>
                                      </p:cBhvr>
                                    </p:animEffect>
                                    <p:anim calcmode="lin" valueType="num">
                                      <p:cBhvr>
                                        <p:cTn id="24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53" dur="26">
                                          <p:stCondLst>
                                            <p:cond delay="650"/>
                                          </p:stCondLst>
                                        </p:cTn>
                                        <p:tgtEl>
                                          <p:spTgt spid="22"/>
                                        </p:tgtEl>
                                      </p:cBhvr>
                                      <p:to x="100000" y="60000"/>
                                    </p:animScale>
                                    <p:animScale>
                                      <p:cBhvr>
                                        <p:cTn id="254" dur="166" decel="50000">
                                          <p:stCondLst>
                                            <p:cond delay="676"/>
                                          </p:stCondLst>
                                        </p:cTn>
                                        <p:tgtEl>
                                          <p:spTgt spid="22"/>
                                        </p:tgtEl>
                                      </p:cBhvr>
                                      <p:to x="100000" y="100000"/>
                                    </p:animScale>
                                    <p:animScale>
                                      <p:cBhvr>
                                        <p:cTn id="255" dur="26">
                                          <p:stCondLst>
                                            <p:cond delay="1312"/>
                                          </p:stCondLst>
                                        </p:cTn>
                                        <p:tgtEl>
                                          <p:spTgt spid="22"/>
                                        </p:tgtEl>
                                      </p:cBhvr>
                                      <p:to x="100000" y="80000"/>
                                    </p:animScale>
                                    <p:animScale>
                                      <p:cBhvr>
                                        <p:cTn id="256" dur="166" decel="50000">
                                          <p:stCondLst>
                                            <p:cond delay="1338"/>
                                          </p:stCondLst>
                                        </p:cTn>
                                        <p:tgtEl>
                                          <p:spTgt spid="22"/>
                                        </p:tgtEl>
                                      </p:cBhvr>
                                      <p:to x="100000" y="100000"/>
                                    </p:animScale>
                                    <p:animScale>
                                      <p:cBhvr>
                                        <p:cTn id="257" dur="26">
                                          <p:stCondLst>
                                            <p:cond delay="1642"/>
                                          </p:stCondLst>
                                        </p:cTn>
                                        <p:tgtEl>
                                          <p:spTgt spid="22"/>
                                        </p:tgtEl>
                                      </p:cBhvr>
                                      <p:to x="100000" y="90000"/>
                                    </p:animScale>
                                    <p:animScale>
                                      <p:cBhvr>
                                        <p:cTn id="258" dur="166" decel="50000">
                                          <p:stCondLst>
                                            <p:cond delay="1668"/>
                                          </p:stCondLst>
                                        </p:cTn>
                                        <p:tgtEl>
                                          <p:spTgt spid="22"/>
                                        </p:tgtEl>
                                      </p:cBhvr>
                                      <p:to x="100000" y="100000"/>
                                    </p:animScale>
                                    <p:animScale>
                                      <p:cBhvr>
                                        <p:cTn id="259" dur="26">
                                          <p:stCondLst>
                                            <p:cond delay="1808"/>
                                          </p:stCondLst>
                                        </p:cTn>
                                        <p:tgtEl>
                                          <p:spTgt spid="22"/>
                                        </p:tgtEl>
                                      </p:cBhvr>
                                      <p:to x="100000" y="95000"/>
                                    </p:animScale>
                                    <p:animScale>
                                      <p:cBhvr>
                                        <p:cTn id="260" dur="166" decel="50000">
                                          <p:stCondLst>
                                            <p:cond delay="1834"/>
                                          </p:stCondLst>
                                        </p:cTn>
                                        <p:tgtEl>
                                          <p:spTgt spid="22"/>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8"/>
                                        </p:tgtEl>
                                        <p:attrNameLst>
                                          <p:attrName>style.visibility</p:attrName>
                                        </p:attrNameLst>
                                      </p:cBhvr>
                                      <p:to>
                                        <p:strVal val="visible"/>
                                      </p:to>
                                    </p:set>
                                    <p:animEffect transition="in" filter="wipe(down)">
                                      <p:cBhvr>
                                        <p:cTn id="263" dur="580">
                                          <p:stCondLst>
                                            <p:cond delay="0"/>
                                          </p:stCondLst>
                                        </p:cTn>
                                        <p:tgtEl>
                                          <p:spTgt spid="8"/>
                                        </p:tgtEl>
                                      </p:cBhvr>
                                    </p:animEffect>
                                    <p:anim calcmode="lin" valueType="num">
                                      <p:cBhvr>
                                        <p:cTn id="26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9" dur="26">
                                          <p:stCondLst>
                                            <p:cond delay="650"/>
                                          </p:stCondLst>
                                        </p:cTn>
                                        <p:tgtEl>
                                          <p:spTgt spid="8"/>
                                        </p:tgtEl>
                                      </p:cBhvr>
                                      <p:to x="100000" y="60000"/>
                                    </p:animScale>
                                    <p:animScale>
                                      <p:cBhvr>
                                        <p:cTn id="270" dur="166" decel="50000">
                                          <p:stCondLst>
                                            <p:cond delay="676"/>
                                          </p:stCondLst>
                                        </p:cTn>
                                        <p:tgtEl>
                                          <p:spTgt spid="8"/>
                                        </p:tgtEl>
                                      </p:cBhvr>
                                      <p:to x="100000" y="100000"/>
                                    </p:animScale>
                                    <p:animScale>
                                      <p:cBhvr>
                                        <p:cTn id="271" dur="26">
                                          <p:stCondLst>
                                            <p:cond delay="1312"/>
                                          </p:stCondLst>
                                        </p:cTn>
                                        <p:tgtEl>
                                          <p:spTgt spid="8"/>
                                        </p:tgtEl>
                                      </p:cBhvr>
                                      <p:to x="100000" y="80000"/>
                                    </p:animScale>
                                    <p:animScale>
                                      <p:cBhvr>
                                        <p:cTn id="272" dur="166" decel="50000">
                                          <p:stCondLst>
                                            <p:cond delay="1338"/>
                                          </p:stCondLst>
                                        </p:cTn>
                                        <p:tgtEl>
                                          <p:spTgt spid="8"/>
                                        </p:tgtEl>
                                      </p:cBhvr>
                                      <p:to x="100000" y="100000"/>
                                    </p:animScale>
                                    <p:animScale>
                                      <p:cBhvr>
                                        <p:cTn id="273" dur="26">
                                          <p:stCondLst>
                                            <p:cond delay="1642"/>
                                          </p:stCondLst>
                                        </p:cTn>
                                        <p:tgtEl>
                                          <p:spTgt spid="8"/>
                                        </p:tgtEl>
                                      </p:cBhvr>
                                      <p:to x="100000" y="90000"/>
                                    </p:animScale>
                                    <p:animScale>
                                      <p:cBhvr>
                                        <p:cTn id="274" dur="166" decel="50000">
                                          <p:stCondLst>
                                            <p:cond delay="1668"/>
                                          </p:stCondLst>
                                        </p:cTn>
                                        <p:tgtEl>
                                          <p:spTgt spid="8"/>
                                        </p:tgtEl>
                                      </p:cBhvr>
                                      <p:to x="100000" y="100000"/>
                                    </p:animScale>
                                    <p:animScale>
                                      <p:cBhvr>
                                        <p:cTn id="275" dur="26">
                                          <p:stCondLst>
                                            <p:cond delay="1808"/>
                                          </p:stCondLst>
                                        </p:cTn>
                                        <p:tgtEl>
                                          <p:spTgt spid="8"/>
                                        </p:tgtEl>
                                      </p:cBhvr>
                                      <p:to x="100000" y="95000"/>
                                    </p:animScale>
                                    <p:animScale>
                                      <p:cBhvr>
                                        <p:cTn id="276" dur="166" decel="50000">
                                          <p:stCondLst>
                                            <p:cond delay="1834"/>
                                          </p:stCondLst>
                                        </p:cTn>
                                        <p:tgtEl>
                                          <p:spTgt spid="8"/>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30"/>
                                        </p:tgtEl>
                                        <p:attrNameLst>
                                          <p:attrName>style.visibility</p:attrName>
                                        </p:attrNameLst>
                                      </p:cBhvr>
                                      <p:to>
                                        <p:strVal val="visible"/>
                                      </p:to>
                                    </p:set>
                                    <p:animEffect transition="in" filter="wipe(down)">
                                      <p:cBhvr>
                                        <p:cTn id="279" dur="580">
                                          <p:stCondLst>
                                            <p:cond delay="0"/>
                                          </p:stCondLst>
                                        </p:cTn>
                                        <p:tgtEl>
                                          <p:spTgt spid="30"/>
                                        </p:tgtEl>
                                      </p:cBhvr>
                                    </p:animEffect>
                                    <p:anim calcmode="lin" valueType="num">
                                      <p:cBhvr>
                                        <p:cTn id="2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85" dur="26">
                                          <p:stCondLst>
                                            <p:cond delay="650"/>
                                          </p:stCondLst>
                                        </p:cTn>
                                        <p:tgtEl>
                                          <p:spTgt spid="30"/>
                                        </p:tgtEl>
                                      </p:cBhvr>
                                      <p:to x="100000" y="60000"/>
                                    </p:animScale>
                                    <p:animScale>
                                      <p:cBhvr>
                                        <p:cTn id="286" dur="166" decel="50000">
                                          <p:stCondLst>
                                            <p:cond delay="676"/>
                                          </p:stCondLst>
                                        </p:cTn>
                                        <p:tgtEl>
                                          <p:spTgt spid="30"/>
                                        </p:tgtEl>
                                      </p:cBhvr>
                                      <p:to x="100000" y="100000"/>
                                    </p:animScale>
                                    <p:animScale>
                                      <p:cBhvr>
                                        <p:cTn id="287" dur="26">
                                          <p:stCondLst>
                                            <p:cond delay="1312"/>
                                          </p:stCondLst>
                                        </p:cTn>
                                        <p:tgtEl>
                                          <p:spTgt spid="30"/>
                                        </p:tgtEl>
                                      </p:cBhvr>
                                      <p:to x="100000" y="80000"/>
                                    </p:animScale>
                                    <p:animScale>
                                      <p:cBhvr>
                                        <p:cTn id="288" dur="166" decel="50000">
                                          <p:stCondLst>
                                            <p:cond delay="1338"/>
                                          </p:stCondLst>
                                        </p:cTn>
                                        <p:tgtEl>
                                          <p:spTgt spid="30"/>
                                        </p:tgtEl>
                                      </p:cBhvr>
                                      <p:to x="100000" y="100000"/>
                                    </p:animScale>
                                    <p:animScale>
                                      <p:cBhvr>
                                        <p:cTn id="289" dur="26">
                                          <p:stCondLst>
                                            <p:cond delay="1642"/>
                                          </p:stCondLst>
                                        </p:cTn>
                                        <p:tgtEl>
                                          <p:spTgt spid="30"/>
                                        </p:tgtEl>
                                      </p:cBhvr>
                                      <p:to x="100000" y="90000"/>
                                    </p:animScale>
                                    <p:animScale>
                                      <p:cBhvr>
                                        <p:cTn id="290" dur="166" decel="50000">
                                          <p:stCondLst>
                                            <p:cond delay="1668"/>
                                          </p:stCondLst>
                                        </p:cTn>
                                        <p:tgtEl>
                                          <p:spTgt spid="30"/>
                                        </p:tgtEl>
                                      </p:cBhvr>
                                      <p:to x="100000" y="100000"/>
                                    </p:animScale>
                                    <p:animScale>
                                      <p:cBhvr>
                                        <p:cTn id="291" dur="26">
                                          <p:stCondLst>
                                            <p:cond delay="1808"/>
                                          </p:stCondLst>
                                        </p:cTn>
                                        <p:tgtEl>
                                          <p:spTgt spid="30"/>
                                        </p:tgtEl>
                                      </p:cBhvr>
                                      <p:to x="100000" y="95000"/>
                                    </p:animScale>
                                    <p:animScale>
                                      <p:cBhvr>
                                        <p:cTn id="292" dur="166" decel="50000">
                                          <p:stCondLst>
                                            <p:cond delay="1834"/>
                                          </p:stCondLst>
                                        </p:cTn>
                                        <p:tgtEl>
                                          <p:spTgt spid="30"/>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7"/>
                                        </p:tgtEl>
                                        <p:attrNameLst>
                                          <p:attrName>style.visibility</p:attrName>
                                        </p:attrNameLst>
                                      </p:cBhvr>
                                      <p:to>
                                        <p:strVal val="visible"/>
                                      </p:to>
                                    </p:set>
                                    <p:animEffect transition="in" filter="wipe(down)">
                                      <p:cBhvr>
                                        <p:cTn id="295" dur="580">
                                          <p:stCondLst>
                                            <p:cond delay="0"/>
                                          </p:stCondLst>
                                        </p:cTn>
                                        <p:tgtEl>
                                          <p:spTgt spid="7"/>
                                        </p:tgtEl>
                                      </p:cBhvr>
                                    </p:animEffect>
                                    <p:anim calcmode="lin" valueType="num">
                                      <p:cBhvr>
                                        <p:cTn id="29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1" dur="26">
                                          <p:stCondLst>
                                            <p:cond delay="650"/>
                                          </p:stCondLst>
                                        </p:cTn>
                                        <p:tgtEl>
                                          <p:spTgt spid="7"/>
                                        </p:tgtEl>
                                      </p:cBhvr>
                                      <p:to x="100000" y="60000"/>
                                    </p:animScale>
                                    <p:animScale>
                                      <p:cBhvr>
                                        <p:cTn id="302" dur="166" decel="50000">
                                          <p:stCondLst>
                                            <p:cond delay="676"/>
                                          </p:stCondLst>
                                        </p:cTn>
                                        <p:tgtEl>
                                          <p:spTgt spid="7"/>
                                        </p:tgtEl>
                                      </p:cBhvr>
                                      <p:to x="100000" y="100000"/>
                                    </p:animScale>
                                    <p:animScale>
                                      <p:cBhvr>
                                        <p:cTn id="303" dur="26">
                                          <p:stCondLst>
                                            <p:cond delay="1312"/>
                                          </p:stCondLst>
                                        </p:cTn>
                                        <p:tgtEl>
                                          <p:spTgt spid="7"/>
                                        </p:tgtEl>
                                      </p:cBhvr>
                                      <p:to x="100000" y="80000"/>
                                    </p:animScale>
                                    <p:animScale>
                                      <p:cBhvr>
                                        <p:cTn id="304" dur="166" decel="50000">
                                          <p:stCondLst>
                                            <p:cond delay="1338"/>
                                          </p:stCondLst>
                                        </p:cTn>
                                        <p:tgtEl>
                                          <p:spTgt spid="7"/>
                                        </p:tgtEl>
                                      </p:cBhvr>
                                      <p:to x="100000" y="100000"/>
                                    </p:animScale>
                                    <p:animScale>
                                      <p:cBhvr>
                                        <p:cTn id="305" dur="26">
                                          <p:stCondLst>
                                            <p:cond delay="1642"/>
                                          </p:stCondLst>
                                        </p:cTn>
                                        <p:tgtEl>
                                          <p:spTgt spid="7"/>
                                        </p:tgtEl>
                                      </p:cBhvr>
                                      <p:to x="100000" y="90000"/>
                                    </p:animScale>
                                    <p:animScale>
                                      <p:cBhvr>
                                        <p:cTn id="306" dur="166" decel="50000">
                                          <p:stCondLst>
                                            <p:cond delay="1668"/>
                                          </p:stCondLst>
                                        </p:cTn>
                                        <p:tgtEl>
                                          <p:spTgt spid="7"/>
                                        </p:tgtEl>
                                      </p:cBhvr>
                                      <p:to x="100000" y="100000"/>
                                    </p:animScale>
                                    <p:animScale>
                                      <p:cBhvr>
                                        <p:cTn id="307" dur="26">
                                          <p:stCondLst>
                                            <p:cond delay="1808"/>
                                          </p:stCondLst>
                                        </p:cTn>
                                        <p:tgtEl>
                                          <p:spTgt spid="7"/>
                                        </p:tgtEl>
                                      </p:cBhvr>
                                      <p:to x="100000" y="95000"/>
                                    </p:animScale>
                                    <p:animScale>
                                      <p:cBhvr>
                                        <p:cTn id="308" dur="166" decel="50000">
                                          <p:stCondLst>
                                            <p:cond delay="1834"/>
                                          </p:stCondLst>
                                        </p:cTn>
                                        <p:tgtEl>
                                          <p:spTgt spid="7"/>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9"/>
                                        </p:tgtEl>
                                        <p:attrNameLst>
                                          <p:attrName>style.visibility</p:attrName>
                                        </p:attrNameLst>
                                      </p:cBhvr>
                                      <p:to>
                                        <p:strVal val="visible"/>
                                      </p:to>
                                    </p:set>
                                    <p:animEffect transition="in" filter="wipe(down)">
                                      <p:cBhvr>
                                        <p:cTn id="311" dur="580">
                                          <p:stCondLst>
                                            <p:cond delay="0"/>
                                          </p:stCondLst>
                                        </p:cTn>
                                        <p:tgtEl>
                                          <p:spTgt spid="9"/>
                                        </p:tgtEl>
                                      </p:cBhvr>
                                    </p:animEffect>
                                    <p:anim calcmode="lin" valueType="num">
                                      <p:cBhvr>
                                        <p:cTn id="31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7" dur="26">
                                          <p:stCondLst>
                                            <p:cond delay="650"/>
                                          </p:stCondLst>
                                        </p:cTn>
                                        <p:tgtEl>
                                          <p:spTgt spid="9"/>
                                        </p:tgtEl>
                                      </p:cBhvr>
                                      <p:to x="100000" y="60000"/>
                                    </p:animScale>
                                    <p:animScale>
                                      <p:cBhvr>
                                        <p:cTn id="318" dur="166" decel="50000">
                                          <p:stCondLst>
                                            <p:cond delay="676"/>
                                          </p:stCondLst>
                                        </p:cTn>
                                        <p:tgtEl>
                                          <p:spTgt spid="9"/>
                                        </p:tgtEl>
                                      </p:cBhvr>
                                      <p:to x="100000" y="100000"/>
                                    </p:animScale>
                                    <p:animScale>
                                      <p:cBhvr>
                                        <p:cTn id="319" dur="26">
                                          <p:stCondLst>
                                            <p:cond delay="1312"/>
                                          </p:stCondLst>
                                        </p:cTn>
                                        <p:tgtEl>
                                          <p:spTgt spid="9"/>
                                        </p:tgtEl>
                                      </p:cBhvr>
                                      <p:to x="100000" y="80000"/>
                                    </p:animScale>
                                    <p:animScale>
                                      <p:cBhvr>
                                        <p:cTn id="320" dur="166" decel="50000">
                                          <p:stCondLst>
                                            <p:cond delay="1338"/>
                                          </p:stCondLst>
                                        </p:cTn>
                                        <p:tgtEl>
                                          <p:spTgt spid="9"/>
                                        </p:tgtEl>
                                      </p:cBhvr>
                                      <p:to x="100000" y="100000"/>
                                    </p:animScale>
                                    <p:animScale>
                                      <p:cBhvr>
                                        <p:cTn id="321" dur="26">
                                          <p:stCondLst>
                                            <p:cond delay="1642"/>
                                          </p:stCondLst>
                                        </p:cTn>
                                        <p:tgtEl>
                                          <p:spTgt spid="9"/>
                                        </p:tgtEl>
                                      </p:cBhvr>
                                      <p:to x="100000" y="90000"/>
                                    </p:animScale>
                                    <p:animScale>
                                      <p:cBhvr>
                                        <p:cTn id="322" dur="166" decel="50000">
                                          <p:stCondLst>
                                            <p:cond delay="1668"/>
                                          </p:stCondLst>
                                        </p:cTn>
                                        <p:tgtEl>
                                          <p:spTgt spid="9"/>
                                        </p:tgtEl>
                                      </p:cBhvr>
                                      <p:to x="100000" y="100000"/>
                                    </p:animScale>
                                    <p:animScale>
                                      <p:cBhvr>
                                        <p:cTn id="323" dur="26">
                                          <p:stCondLst>
                                            <p:cond delay="1808"/>
                                          </p:stCondLst>
                                        </p:cTn>
                                        <p:tgtEl>
                                          <p:spTgt spid="9"/>
                                        </p:tgtEl>
                                      </p:cBhvr>
                                      <p:to x="100000" y="95000"/>
                                    </p:animScale>
                                    <p:animScale>
                                      <p:cBhvr>
                                        <p:cTn id="324" dur="166" decel="50000">
                                          <p:stCondLst>
                                            <p:cond delay="1834"/>
                                          </p:stCondLst>
                                        </p:cTn>
                                        <p:tgtEl>
                                          <p:spTgt spid="9"/>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8"/>
                                        </p:tgtEl>
                                        <p:attrNameLst>
                                          <p:attrName>style.visibility</p:attrName>
                                        </p:attrNameLst>
                                      </p:cBhvr>
                                      <p:to>
                                        <p:strVal val="visible"/>
                                      </p:to>
                                    </p:set>
                                    <p:animEffect transition="in" filter="wipe(down)">
                                      <p:cBhvr>
                                        <p:cTn id="327" dur="580">
                                          <p:stCondLst>
                                            <p:cond delay="0"/>
                                          </p:stCondLst>
                                        </p:cTn>
                                        <p:tgtEl>
                                          <p:spTgt spid="18"/>
                                        </p:tgtEl>
                                      </p:cBhvr>
                                    </p:animEffect>
                                    <p:anim calcmode="lin" valueType="num">
                                      <p:cBhvr>
                                        <p:cTn id="3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8"/>
                                        </p:tgtEl>
                                      </p:cBhvr>
                                      <p:to x="100000" y="60000"/>
                                    </p:animScale>
                                    <p:animScale>
                                      <p:cBhvr>
                                        <p:cTn id="334" dur="166" decel="50000">
                                          <p:stCondLst>
                                            <p:cond delay="676"/>
                                          </p:stCondLst>
                                        </p:cTn>
                                        <p:tgtEl>
                                          <p:spTgt spid="18"/>
                                        </p:tgtEl>
                                      </p:cBhvr>
                                      <p:to x="100000" y="100000"/>
                                    </p:animScale>
                                    <p:animScale>
                                      <p:cBhvr>
                                        <p:cTn id="335" dur="26">
                                          <p:stCondLst>
                                            <p:cond delay="1312"/>
                                          </p:stCondLst>
                                        </p:cTn>
                                        <p:tgtEl>
                                          <p:spTgt spid="18"/>
                                        </p:tgtEl>
                                      </p:cBhvr>
                                      <p:to x="100000" y="80000"/>
                                    </p:animScale>
                                    <p:animScale>
                                      <p:cBhvr>
                                        <p:cTn id="336" dur="166" decel="50000">
                                          <p:stCondLst>
                                            <p:cond delay="1338"/>
                                          </p:stCondLst>
                                        </p:cTn>
                                        <p:tgtEl>
                                          <p:spTgt spid="18"/>
                                        </p:tgtEl>
                                      </p:cBhvr>
                                      <p:to x="100000" y="100000"/>
                                    </p:animScale>
                                    <p:animScale>
                                      <p:cBhvr>
                                        <p:cTn id="337" dur="26">
                                          <p:stCondLst>
                                            <p:cond delay="1642"/>
                                          </p:stCondLst>
                                        </p:cTn>
                                        <p:tgtEl>
                                          <p:spTgt spid="18"/>
                                        </p:tgtEl>
                                      </p:cBhvr>
                                      <p:to x="100000" y="90000"/>
                                    </p:animScale>
                                    <p:animScale>
                                      <p:cBhvr>
                                        <p:cTn id="338" dur="166" decel="50000">
                                          <p:stCondLst>
                                            <p:cond delay="1668"/>
                                          </p:stCondLst>
                                        </p:cTn>
                                        <p:tgtEl>
                                          <p:spTgt spid="18"/>
                                        </p:tgtEl>
                                      </p:cBhvr>
                                      <p:to x="100000" y="100000"/>
                                    </p:animScale>
                                    <p:animScale>
                                      <p:cBhvr>
                                        <p:cTn id="339" dur="26">
                                          <p:stCondLst>
                                            <p:cond delay="1808"/>
                                          </p:stCondLst>
                                        </p:cTn>
                                        <p:tgtEl>
                                          <p:spTgt spid="18"/>
                                        </p:tgtEl>
                                      </p:cBhvr>
                                      <p:to x="100000" y="95000"/>
                                    </p:animScale>
                                    <p:animScale>
                                      <p:cBhvr>
                                        <p:cTn id="340" dur="166" decel="50000">
                                          <p:stCondLst>
                                            <p:cond delay="1834"/>
                                          </p:stCondLst>
                                        </p:cTn>
                                        <p:tgtEl>
                                          <p:spTgt spid="1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5"/>
                                        </p:tgtEl>
                                        <p:attrNameLst>
                                          <p:attrName>style.visibility</p:attrName>
                                        </p:attrNameLst>
                                      </p:cBhvr>
                                      <p:to>
                                        <p:strVal val="visible"/>
                                      </p:to>
                                    </p:set>
                                    <p:animEffect transition="in" filter="wipe(down)">
                                      <p:cBhvr>
                                        <p:cTn id="343" dur="580">
                                          <p:stCondLst>
                                            <p:cond delay="0"/>
                                          </p:stCondLst>
                                        </p:cTn>
                                        <p:tgtEl>
                                          <p:spTgt spid="5"/>
                                        </p:tgtEl>
                                      </p:cBhvr>
                                    </p:animEffect>
                                    <p:anim calcmode="lin" valueType="num">
                                      <p:cBhvr>
                                        <p:cTn id="3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9" dur="26">
                                          <p:stCondLst>
                                            <p:cond delay="650"/>
                                          </p:stCondLst>
                                        </p:cTn>
                                        <p:tgtEl>
                                          <p:spTgt spid="5"/>
                                        </p:tgtEl>
                                      </p:cBhvr>
                                      <p:to x="100000" y="60000"/>
                                    </p:animScale>
                                    <p:animScale>
                                      <p:cBhvr>
                                        <p:cTn id="350" dur="166" decel="50000">
                                          <p:stCondLst>
                                            <p:cond delay="676"/>
                                          </p:stCondLst>
                                        </p:cTn>
                                        <p:tgtEl>
                                          <p:spTgt spid="5"/>
                                        </p:tgtEl>
                                      </p:cBhvr>
                                      <p:to x="100000" y="100000"/>
                                    </p:animScale>
                                    <p:animScale>
                                      <p:cBhvr>
                                        <p:cTn id="351" dur="26">
                                          <p:stCondLst>
                                            <p:cond delay="1312"/>
                                          </p:stCondLst>
                                        </p:cTn>
                                        <p:tgtEl>
                                          <p:spTgt spid="5"/>
                                        </p:tgtEl>
                                      </p:cBhvr>
                                      <p:to x="100000" y="80000"/>
                                    </p:animScale>
                                    <p:animScale>
                                      <p:cBhvr>
                                        <p:cTn id="352" dur="166" decel="50000">
                                          <p:stCondLst>
                                            <p:cond delay="1338"/>
                                          </p:stCondLst>
                                        </p:cTn>
                                        <p:tgtEl>
                                          <p:spTgt spid="5"/>
                                        </p:tgtEl>
                                      </p:cBhvr>
                                      <p:to x="100000" y="100000"/>
                                    </p:animScale>
                                    <p:animScale>
                                      <p:cBhvr>
                                        <p:cTn id="353" dur="26">
                                          <p:stCondLst>
                                            <p:cond delay="1642"/>
                                          </p:stCondLst>
                                        </p:cTn>
                                        <p:tgtEl>
                                          <p:spTgt spid="5"/>
                                        </p:tgtEl>
                                      </p:cBhvr>
                                      <p:to x="100000" y="90000"/>
                                    </p:animScale>
                                    <p:animScale>
                                      <p:cBhvr>
                                        <p:cTn id="354" dur="166" decel="50000">
                                          <p:stCondLst>
                                            <p:cond delay="1668"/>
                                          </p:stCondLst>
                                        </p:cTn>
                                        <p:tgtEl>
                                          <p:spTgt spid="5"/>
                                        </p:tgtEl>
                                      </p:cBhvr>
                                      <p:to x="100000" y="100000"/>
                                    </p:animScale>
                                    <p:animScale>
                                      <p:cBhvr>
                                        <p:cTn id="355" dur="26">
                                          <p:stCondLst>
                                            <p:cond delay="1808"/>
                                          </p:stCondLst>
                                        </p:cTn>
                                        <p:tgtEl>
                                          <p:spTgt spid="5"/>
                                        </p:tgtEl>
                                      </p:cBhvr>
                                      <p:to x="100000" y="95000"/>
                                    </p:animScale>
                                    <p:animScale>
                                      <p:cBhvr>
                                        <p:cTn id="356" dur="166" decel="50000">
                                          <p:stCondLst>
                                            <p:cond delay="1834"/>
                                          </p:stCondLst>
                                        </p:cTn>
                                        <p:tgtEl>
                                          <p:spTgt spid="5"/>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12"/>
                                        </p:tgtEl>
                                        <p:attrNameLst>
                                          <p:attrName>style.visibility</p:attrName>
                                        </p:attrNameLst>
                                      </p:cBhvr>
                                      <p:to>
                                        <p:strVal val="visible"/>
                                      </p:to>
                                    </p:set>
                                    <p:animEffect transition="in" filter="wipe(down)">
                                      <p:cBhvr>
                                        <p:cTn id="359" dur="580">
                                          <p:stCondLst>
                                            <p:cond delay="0"/>
                                          </p:stCondLst>
                                        </p:cTn>
                                        <p:tgtEl>
                                          <p:spTgt spid="12"/>
                                        </p:tgtEl>
                                      </p:cBhvr>
                                    </p:animEffect>
                                    <p:anim calcmode="lin" valueType="num">
                                      <p:cBhvr>
                                        <p:cTn id="36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5" dur="26">
                                          <p:stCondLst>
                                            <p:cond delay="650"/>
                                          </p:stCondLst>
                                        </p:cTn>
                                        <p:tgtEl>
                                          <p:spTgt spid="12"/>
                                        </p:tgtEl>
                                      </p:cBhvr>
                                      <p:to x="100000" y="60000"/>
                                    </p:animScale>
                                    <p:animScale>
                                      <p:cBhvr>
                                        <p:cTn id="366" dur="166" decel="50000">
                                          <p:stCondLst>
                                            <p:cond delay="676"/>
                                          </p:stCondLst>
                                        </p:cTn>
                                        <p:tgtEl>
                                          <p:spTgt spid="12"/>
                                        </p:tgtEl>
                                      </p:cBhvr>
                                      <p:to x="100000" y="100000"/>
                                    </p:animScale>
                                    <p:animScale>
                                      <p:cBhvr>
                                        <p:cTn id="367" dur="26">
                                          <p:stCondLst>
                                            <p:cond delay="1312"/>
                                          </p:stCondLst>
                                        </p:cTn>
                                        <p:tgtEl>
                                          <p:spTgt spid="12"/>
                                        </p:tgtEl>
                                      </p:cBhvr>
                                      <p:to x="100000" y="80000"/>
                                    </p:animScale>
                                    <p:animScale>
                                      <p:cBhvr>
                                        <p:cTn id="368" dur="166" decel="50000">
                                          <p:stCondLst>
                                            <p:cond delay="1338"/>
                                          </p:stCondLst>
                                        </p:cTn>
                                        <p:tgtEl>
                                          <p:spTgt spid="12"/>
                                        </p:tgtEl>
                                      </p:cBhvr>
                                      <p:to x="100000" y="100000"/>
                                    </p:animScale>
                                    <p:animScale>
                                      <p:cBhvr>
                                        <p:cTn id="369" dur="26">
                                          <p:stCondLst>
                                            <p:cond delay="1642"/>
                                          </p:stCondLst>
                                        </p:cTn>
                                        <p:tgtEl>
                                          <p:spTgt spid="12"/>
                                        </p:tgtEl>
                                      </p:cBhvr>
                                      <p:to x="100000" y="90000"/>
                                    </p:animScale>
                                    <p:animScale>
                                      <p:cBhvr>
                                        <p:cTn id="370" dur="166" decel="50000">
                                          <p:stCondLst>
                                            <p:cond delay="1668"/>
                                          </p:stCondLst>
                                        </p:cTn>
                                        <p:tgtEl>
                                          <p:spTgt spid="12"/>
                                        </p:tgtEl>
                                      </p:cBhvr>
                                      <p:to x="100000" y="100000"/>
                                    </p:animScale>
                                    <p:animScale>
                                      <p:cBhvr>
                                        <p:cTn id="371" dur="26">
                                          <p:stCondLst>
                                            <p:cond delay="1808"/>
                                          </p:stCondLst>
                                        </p:cTn>
                                        <p:tgtEl>
                                          <p:spTgt spid="12"/>
                                        </p:tgtEl>
                                      </p:cBhvr>
                                      <p:to x="100000" y="95000"/>
                                    </p:animScale>
                                    <p:animScale>
                                      <p:cBhvr>
                                        <p:cTn id="372" dur="166" decel="50000">
                                          <p:stCondLst>
                                            <p:cond delay="1834"/>
                                          </p:stCondLst>
                                        </p:cTn>
                                        <p:tgtEl>
                                          <p:spTgt spid="12"/>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7"/>
                                        </p:tgtEl>
                                        <p:attrNameLst>
                                          <p:attrName>style.visibility</p:attrName>
                                        </p:attrNameLst>
                                      </p:cBhvr>
                                      <p:to>
                                        <p:strVal val="visible"/>
                                      </p:to>
                                    </p:set>
                                    <p:animEffect transition="in" filter="wipe(down)">
                                      <p:cBhvr>
                                        <p:cTn id="375" dur="580">
                                          <p:stCondLst>
                                            <p:cond delay="0"/>
                                          </p:stCondLst>
                                        </p:cTn>
                                        <p:tgtEl>
                                          <p:spTgt spid="27"/>
                                        </p:tgtEl>
                                      </p:cBhvr>
                                    </p:animEffect>
                                    <p:anim calcmode="lin" valueType="num">
                                      <p:cBhvr>
                                        <p:cTn id="37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81" dur="26">
                                          <p:stCondLst>
                                            <p:cond delay="650"/>
                                          </p:stCondLst>
                                        </p:cTn>
                                        <p:tgtEl>
                                          <p:spTgt spid="27"/>
                                        </p:tgtEl>
                                      </p:cBhvr>
                                      <p:to x="100000" y="60000"/>
                                    </p:animScale>
                                    <p:animScale>
                                      <p:cBhvr>
                                        <p:cTn id="382" dur="166" decel="50000">
                                          <p:stCondLst>
                                            <p:cond delay="676"/>
                                          </p:stCondLst>
                                        </p:cTn>
                                        <p:tgtEl>
                                          <p:spTgt spid="27"/>
                                        </p:tgtEl>
                                      </p:cBhvr>
                                      <p:to x="100000" y="100000"/>
                                    </p:animScale>
                                    <p:animScale>
                                      <p:cBhvr>
                                        <p:cTn id="383" dur="26">
                                          <p:stCondLst>
                                            <p:cond delay="1312"/>
                                          </p:stCondLst>
                                        </p:cTn>
                                        <p:tgtEl>
                                          <p:spTgt spid="27"/>
                                        </p:tgtEl>
                                      </p:cBhvr>
                                      <p:to x="100000" y="80000"/>
                                    </p:animScale>
                                    <p:animScale>
                                      <p:cBhvr>
                                        <p:cTn id="384" dur="166" decel="50000">
                                          <p:stCondLst>
                                            <p:cond delay="1338"/>
                                          </p:stCondLst>
                                        </p:cTn>
                                        <p:tgtEl>
                                          <p:spTgt spid="27"/>
                                        </p:tgtEl>
                                      </p:cBhvr>
                                      <p:to x="100000" y="100000"/>
                                    </p:animScale>
                                    <p:animScale>
                                      <p:cBhvr>
                                        <p:cTn id="385" dur="26">
                                          <p:stCondLst>
                                            <p:cond delay="1642"/>
                                          </p:stCondLst>
                                        </p:cTn>
                                        <p:tgtEl>
                                          <p:spTgt spid="27"/>
                                        </p:tgtEl>
                                      </p:cBhvr>
                                      <p:to x="100000" y="90000"/>
                                    </p:animScale>
                                    <p:animScale>
                                      <p:cBhvr>
                                        <p:cTn id="386" dur="166" decel="50000">
                                          <p:stCondLst>
                                            <p:cond delay="1668"/>
                                          </p:stCondLst>
                                        </p:cTn>
                                        <p:tgtEl>
                                          <p:spTgt spid="27"/>
                                        </p:tgtEl>
                                      </p:cBhvr>
                                      <p:to x="100000" y="100000"/>
                                    </p:animScale>
                                    <p:animScale>
                                      <p:cBhvr>
                                        <p:cTn id="387" dur="26">
                                          <p:stCondLst>
                                            <p:cond delay="1808"/>
                                          </p:stCondLst>
                                        </p:cTn>
                                        <p:tgtEl>
                                          <p:spTgt spid="27"/>
                                        </p:tgtEl>
                                      </p:cBhvr>
                                      <p:to x="100000" y="95000"/>
                                    </p:animScale>
                                    <p:animScale>
                                      <p:cBhvr>
                                        <p:cTn id="388" dur="166" decel="50000">
                                          <p:stCondLst>
                                            <p:cond delay="1834"/>
                                          </p:stCondLst>
                                        </p:cTn>
                                        <p:tgtEl>
                                          <p:spTgt spid="27"/>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29"/>
                                        </p:tgtEl>
                                        <p:attrNameLst>
                                          <p:attrName>style.visibility</p:attrName>
                                        </p:attrNameLst>
                                      </p:cBhvr>
                                      <p:to>
                                        <p:strVal val="visible"/>
                                      </p:to>
                                    </p:set>
                                    <p:animEffect transition="in" filter="wipe(down)">
                                      <p:cBhvr>
                                        <p:cTn id="391" dur="580">
                                          <p:stCondLst>
                                            <p:cond delay="0"/>
                                          </p:stCondLst>
                                        </p:cTn>
                                        <p:tgtEl>
                                          <p:spTgt spid="29"/>
                                        </p:tgtEl>
                                      </p:cBhvr>
                                    </p:animEffect>
                                    <p:anim calcmode="lin" valueType="num">
                                      <p:cBhvr>
                                        <p:cTn id="39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97" dur="26">
                                          <p:stCondLst>
                                            <p:cond delay="650"/>
                                          </p:stCondLst>
                                        </p:cTn>
                                        <p:tgtEl>
                                          <p:spTgt spid="29"/>
                                        </p:tgtEl>
                                      </p:cBhvr>
                                      <p:to x="100000" y="60000"/>
                                    </p:animScale>
                                    <p:animScale>
                                      <p:cBhvr>
                                        <p:cTn id="398" dur="166" decel="50000">
                                          <p:stCondLst>
                                            <p:cond delay="676"/>
                                          </p:stCondLst>
                                        </p:cTn>
                                        <p:tgtEl>
                                          <p:spTgt spid="29"/>
                                        </p:tgtEl>
                                      </p:cBhvr>
                                      <p:to x="100000" y="100000"/>
                                    </p:animScale>
                                    <p:animScale>
                                      <p:cBhvr>
                                        <p:cTn id="399" dur="26">
                                          <p:stCondLst>
                                            <p:cond delay="1312"/>
                                          </p:stCondLst>
                                        </p:cTn>
                                        <p:tgtEl>
                                          <p:spTgt spid="29"/>
                                        </p:tgtEl>
                                      </p:cBhvr>
                                      <p:to x="100000" y="80000"/>
                                    </p:animScale>
                                    <p:animScale>
                                      <p:cBhvr>
                                        <p:cTn id="400" dur="166" decel="50000">
                                          <p:stCondLst>
                                            <p:cond delay="1338"/>
                                          </p:stCondLst>
                                        </p:cTn>
                                        <p:tgtEl>
                                          <p:spTgt spid="29"/>
                                        </p:tgtEl>
                                      </p:cBhvr>
                                      <p:to x="100000" y="100000"/>
                                    </p:animScale>
                                    <p:animScale>
                                      <p:cBhvr>
                                        <p:cTn id="401" dur="26">
                                          <p:stCondLst>
                                            <p:cond delay="1642"/>
                                          </p:stCondLst>
                                        </p:cTn>
                                        <p:tgtEl>
                                          <p:spTgt spid="29"/>
                                        </p:tgtEl>
                                      </p:cBhvr>
                                      <p:to x="100000" y="90000"/>
                                    </p:animScale>
                                    <p:animScale>
                                      <p:cBhvr>
                                        <p:cTn id="402" dur="166" decel="50000">
                                          <p:stCondLst>
                                            <p:cond delay="1668"/>
                                          </p:stCondLst>
                                        </p:cTn>
                                        <p:tgtEl>
                                          <p:spTgt spid="29"/>
                                        </p:tgtEl>
                                      </p:cBhvr>
                                      <p:to x="100000" y="100000"/>
                                    </p:animScale>
                                    <p:animScale>
                                      <p:cBhvr>
                                        <p:cTn id="403" dur="26">
                                          <p:stCondLst>
                                            <p:cond delay="1808"/>
                                          </p:stCondLst>
                                        </p:cTn>
                                        <p:tgtEl>
                                          <p:spTgt spid="29"/>
                                        </p:tgtEl>
                                      </p:cBhvr>
                                      <p:to x="100000" y="95000"/>
                                    </p:animScale>
                                    <p:animScale>
                                      <p:cBhvr>
                                        <p:cTn id="404" dur="166" decel="50000">
                                          <p:stCondLst>
                                            <p:cond delay="1834"/>
                                          </p:stCondLst>
                                        </p:cTn>
                                        <p:tgtEl>
                                          <p:spTgt spid="29"/>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17"/>
                                        </p:tgtEl>
                                        <p:attrNameLst>
                                          <p:attrName>style.visibility</p:attrName>
                                        </p:attrNameLst>
                                      </p:cBhvr>
                                      <p:to>
                                        <p:strVal val="visible"/>
                                      </p:to>
                                    </p:set>
                                    <p:animEffect transition="in" filter="wipe(down)">
                                      <p:cBhvr>
                                        <p:cTn id="407" dur="580">
                                          <p:stCondLst>
                                            <p:cond delay="0"/>
                                          </p:stCondLst>
                                        </p:cTn>
                                        <p:tgtEl>
                                          <p:spTgt spid="17"/>
                                        </p:tgtEl>
                                      </p:cBhvr>
                                    </p:animEffect>
                                    <p:anim calcmode="lin" valueType="num">
                                      <p:cBhvr>
                                        <p:cTn id="40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13" dur="26">
                                          <p:stCondLst>
                                            <p:cond delay="650"/>
                                          </p:stCondLst>
                                        </p:cTn>
                                        <p:tgtEl>
                                          <p:spTgt spid="17"/>
                                        </p:tgtEl>
                                      </p:cBhvr>
                                      <p:to x="100000" y="60000"/>
                                    </p:animScale>
                                    <p:animScale>
                                      <p:cBhvr>
                                        <p:cTn id="414" dur="166" decel="50000">
                                          <p:stCondLst>
                                            <p:cond delay="676"/>
                                          </p:stCondLst>
                                        </p:cTn>
                                        <p:tgtEl>
                                          <p:spTgt spid="17"/>
                                        </p:tgtEl>
                                      </p:cBhvr>
                                      <p:to x="100000" y="100000"/>
                                    </p:animScale>
                                    <p:animScale>
                                      <p:cBhvr>
                                        <p:cTn id="415" dur="26">
                                          <p:stCondLst>
                                            <p:cond delay="1312"/>
                                          </p:stCondLst>
                                        </p:cTn>
                                        <p:tgtEl>
                                          <p:spTgt spid="17"/>
                                        </p:tgtEl>
                                      </p:cBhvr>
                                      <p:to x="100000" y="80000"/>
                                    </p:animScale>
                                    <p:animScale>
                                      <p:cBhvr>
                                        <p:cTn id="416" dur="166" decel="50000">
                                          <p:stCondLst>
                                            <p:cond delay="1338"/>
                                          </p:stCondLst>
                                        </p:cTn>
                                        <p:tgtEl>
                                          <p:spTgt spid="17"/>
                                        </p:tgtEl>
                                      </p:cBhvr>
                                      <p:to x="100000" y="100000"/>
                                    </p:animScale>
                                    <p:animScale>
                                      <p:cBhvr>
                                        <p:cTn id="417" dur="26">
                                          <p:stCondLst>
                                            <p:cond delay="1642"/>
                                          </p:stCondLst>
                                        </p:cTn>
                                        <p:tgtEl>
                                          <p:spTgt spid="17"/>
                                        </p:tgtEl>
                                      </p:cBhvr>
                                      <p:to x="100000" y="90000"/>
                                    </p:animScale>
                                    <p:animScale>
                                      <p:cBhvr>
                                        <p:cTn id="418" dur="166" decel="50000">
                                          <p:stCondLst>
                                            <p:cond delay="1668"/>
                                          </p:stCondLst>
                                        </p:cTn>
                                        <p:tgtEl>
                                          <p:spTgt spid="17"/>
                                        </p:tgtEl>
                                      </p:cBhvr>
                                      <p:to x="100000" y="100000"/>
                                    </p:animScale>
                                    <p:animScale>
                                      <p:cBhvr>
                                        <p:cTn id="419" dur="26">
                                          <p:stCondLst>
                                            <p:cond delay="1808"/>
                                          </p:stCondLst>
                                        </p:cTn>
                                        <p:tgtEl>
                                          <p:spTgt spid="17"/>
                                        </p:tgtEl>
                                      </p:cBhvr>
                                      <p:to x="100000" y="95000"/>
                                    </p:animScale>
                                    <p:animScale>
                                      <p:cBhvr>
                                        <p:cTn id="420" dur="166" decel="50000">
                                          <p:stCondLst>
                                            <p:cond delay="1834"/>
                                          </p:stCondLst>
                                        </p:cTn>
                                        <p:tgtEl>
                                          <p:spTgt spid="17"/>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1"/>
                                        </p:tgtEl>
                                        <p:attrNameLst>
                                          <p:attrName>style.visibility</p:attrName>
                                        </p:attrNameLst>
                                      </p:cBhvr>
                                      <p:to>
                                        <p:strVal val="visible"/>
                                      </p:to>
                                    </p:set>
                                    <p:animEffect transition="in" filter="wipe(down)">
                                      <p:cBhvr>
                                        <p:cTn id="423" dur="580">
                                          <p:stCondLst>
                                            <p:cond delay="0"/>
                                          </p:stCondLst>
                                        </p:cTn>
                                        <p:tgtEl>
                                          <p:spTgt spid="31"/>
                                        </p:tgtEl>
                                      </p:cBhvr>
                                    </p:animEffect>
                                    <p:anim calcmode="lin" valueType="num">
                                      <p:cBhvr>
                                        <p:cTn id="42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29" dur="26">
                                          <p:stCondLst>
                                            <p:cond delay="650"/>
                                          </p:stCondLst>
                                        </p:cTn>
                                        <p:tgtEl>
                                          <p:spTgt spid="31"/>
                                        </p:tgtEl>
                                      </p:cBhvr>
                                      <p:to x="100000" y="60000"/>
                                    </p:animScale>
                                    <p:animScale>
                                      <p:cBhvr>
                                        <p:cTn id="430" dur="166" decel="50000">
                                          <p:stCondLst>
                                            <p:cond delay="676"/>
                                          </p:stCondLst>
                                        </p:cTn>
                                        <p:tgtEl>
                                          <p:spTgt spid="31"/>
                                        </p:tgtEl>
                                      </p:cBhvr>
                                      <p:to x="100000" y="100000"/>
                                    </p:animScale>
                                    <p:animScale>
                                      <p:cBhvr>
                                        <p:cTn id="431" dur="26">
                                          <p:stCondLst>
                                            <p:cond delay="1312"/>
                                          </p:stCondLst>
                                        </p:cTn>
                                        <p:tgtEl>
                                          <p:spTgt spid="31"/>
                                        </p:tgtEl>
                                      </p:cBhvr>
                                      <p:to x="100000" y="80000"/>
                                    </p:animScale>
                                    <p:animScale>
                                      <p:cBhvr>
                                        <p:cTn id="432" dur="166" decel="50000">
                                          <p:stCondLst>
                                            <p:cond delay="1338"/>
                                          </p:stCondLst>
                                        </p:cTn>
                                        <p:tgtEl>
                                          <p:spTgt spid="31"/>
                                        </p:tgtEl>
                                      </p:cBhvr>
                                      <p:to x="100000" y="100000"/>
                                    </p:animScale>
                                    <p:animScale>
                                      <p:cBhvr>
                                        <p:cTn id="433" dur="26">
                                          <p:stCondLst>
                                            <p:cond delay="1642"/>
                                          </p:stCondLst>
                                        </p:cTn>
                                        <p:tgtEl>
                                          <p:spTgt spid="31"/>
                                        </p:tgtEl>
                                      </p:cBhvr>
                                      <p:to x="100000" y="90000"/>
                                    </p:animScale>
                                    <p:animScale>
                                      <p:cBhvr>
                                        <p:cTn id="434" dur="166" decel="50000">
                                          <p:stCondLst>
                                            <p:cond delay="1668"/>
                                          </p:stCondLst>
                                        </p:cTn>
                                        <p:tgtEl>
                                          <p:spTgt spid="31"/>
                                        </p:tgtEl>
                                      </p:cBhvr>
                                      <p:to x="100000" y="100000"/>
                                    </p:animScale>
                                    <p:animScale>
                                      <p:cBhvr>
                                        <p:cTn id="435" dur="26">
                                          <p:stCondLst>
                                            <p:cond delay="1808"/>
                                          </p:stCondLst>
                                        </p:cTn>
                                        <p:tgtEl>
                                          <p:spTgt spid="31"/>
                                        </p:tgtEl>
                                      </p:cBhvr>
                                      <p:to x="100000" y="95000"/>
                                    </p:animScale>
                                    <p:animScale>
                                      <p:cBhvr>
                                        <p:cTn id="436" dur="166" decel="50000">
                                          <p:stCondLst>
                                            <p:cond delay="1834"/>
                                          </p:stCondLst>
                                        </p:cTn>
                                        <p:tgtEl>
                                          <p:spTgt spid="31"/>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2"/>
                                        </p:tgtEl>
                                        <p:attrNameLst>
                                          <p:attrName>style.visibility</p:attrName>
                                        </p:attrNameLst>
                                      </p:cBhvr>
                                      <p:to>
                                        <p:strVal val="visible"/>
                                      </p:to>
                                    </p:set>
                                    <p:animEffect transition="in" filter="wipe(down)">
                                      <p:cBhvr>
                                        <p:cTn id="439" dur="580">
                                          <p:stCondLst>
                                            <p:cond delay="0"/>
                                          </p:stCondLst>
                                        </p:cTn>
                                        <p:tgtEl>
                                          <p:spTgt spid="32"/>
                                        </p:tgtEl>
                                      </p:cBhvr>
                                    </p:animEffect>
                                    <p:anim calcmode="lin" valueType="num">
                                      <p:cBhvr>
                                        <p:cTn id="44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45" dur="26">
                                          <p:stCondLst>
                                            <p:cond delay="650"/>
                                          </p:stCondLst>
                                        </p:cTn>
                                        <p:tgtEl>
                                          <p:spTgt spid="32"/>
                                        </p:tgtEl>
                                      </p:cBhvr>
                                      <p:to x="100000" y="60000"/>
                                    </p:animScale>
                                    <p:animScale>
                                      <p:cBhvr>
                                        <p:cTn id="446" dur="166" decel="50000">
                                          <p:stCondLst>
                                            <p:cond delay="676"/>
                                          </p:stCondLst>
                                        </p:cTn>
                                        <p:tgtEl>
                                          <p:spTgt spid="32"/>
                                        </p:tgtEl>
                                      </p:cBhvr>
                                      <p:to x="100000" y="100000"/>
                                    </p:animScale>
                                    <p:animScale>
                                      <p:cBhvr>
                                        <p:cTn id="447" dur="26">
                                          <p:stCondLst>
                                            <p:cond delay="1312"/>
                                          </p:stCondLst>
                                        </p:cTn>
                                        <p:tgtEl>
                                          <p:spTgt spid="32"/>
                                        </p:tgtEl>
                                      </p:cBhvr>
                                      <p:to x="100000" y="80000"/>
                                    </p:animScale>
                                    <p:animScale>
                                      <p:cBhvr>
                                        <p:cTn id="448" dur="166" decel="50000">
                                          <p:stCondLst>
                                            <p:cond delay="1338"/>
                                          </p:stCondLst>
                                        </p:cTn>
                                        <p:tgtEl>
                                          <p:spTgt spid="32"/>
                                        </p:tgtEl>
                                      </p:cBhvr>
                                      <p:to x="100000" y="100000"/>
                                    </p:animScale>
                                    <p:animScale>
                                      <p:cBhvr>
                                        <p:cTn id="449" dur="26">
                                          <p:stCondLst>
                                            <p:cond delay="1642"/>
                                          </p:stCondLst>
                                        </p:cTn>
                                        <p:tgtEl>
                                          <p:spTgt spid="32"/>
                                        </p:tgtEl>
                                      </p:cBhvr>
                                      <p:to x="100000" y="90000"/>
                                    </p:animScale>
                                    <p:animScale>
                                      <p:cBhvr>
                                        <p:cTn id="450" dur="166" decel="50000">
                                          <p:stCondLst>
                                            <p:cond delay="1668"/>
                                          </p:stCondLst>
                                        </p:cTn>
                                        <p:tgtEl>
                                          <p:spTgt spid="32"/>
                                        </p:tgtEl>
                                      </p:cBhvr>
                                      <p:to x="100000" y="100000"/>
                                    </p:animScale>
                                    <p:animScale>
                                      <p:cBhvr>
                                        <p:cTn id="451" dur="26">
                                          <p:stCondLst>
                                            <p:cond delay="1808"/>
                                          </p:stCondLst>
                                        </p:cTn>
                                        <p:tgtEl>
                                          <p:spTgt spid="32"/>
                                        </p:tgtEl>
                                      </p:cBhvr>
                                      <p:to x="100000" y="95000"/>
                                    </p:animScale>
                                    <p:animScale>
                                      <p:cBhvr>
                                        <p:cTn id="452"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9" grpId="0"/>
      <p:bldP spid="20" grpId="0"/>
      <p:bldP spid="21" grpId="0"/>
      <p:bldP spid="22" grpId="0"/>
      <p:bldP spid="23" grpId="0"/>
      <p:bldP spid="24" grpId="0"/>
      <p:bldP spid="25" grpId="0"/>
      <p:bldP spid="26" grpId="0"/>
      <p:bldP spid="30" grpId="0"/>
      <p:bldP spid="13" grpId="0"/>
      <p:bldP spid="14" grpId="0"/>
      <p:bldP spid="15" grpId="0"/>
      <p:bldP spid="16" grpId="0" animBg="1"/>
      <p:bldP spid="5" grpId="0" animBg="1"/>
      <p:bldP spid="7" grpId="0"/>
      <p:bldP spid="9" grpId="0"/>
      <p:bldP spid="12" grpId="0"/>
      <p:bldP spid="18" grpId="0" animBg="1"/>
      <p:bldP spid="27" grpId="0" animBg="1"/>
      <p:bldP spid="29" grpId="0" animBg="1"/>
      <p:bldP spid="31" grpId="0" animBg="1"/>
      <p:bldP spid="32"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pic>
        <p:nvPicPr>
          <p:cNvPr id="3" name="Image 2">
            <a:extLst>
              <a:ext uri="{FF2B5EF4-FFF2-40B4-BE49-F238E27FC236}">
                <a16:creationId xmlns:a16="http://schemas.microsoft.com/office/drawing/2014/main" id="{2F4E52CB-63E8-53AD-BCA5-E4F66FF4CBC6}"/>
              </a:ext>
            </a:extLst>
          </p:cNvPr>
          <p:cNvPicPr>
            <a:picLocks noChangeAspect="1"/>
          </p:cNvPicPr>
          <p:nvPr/>
        </p:nvPicPr>
        <p:blipFill>
          <a:blip r:embed="rId2"/>
          <a:stretch>
            <a:fillRect/>
          </a:stretch>
        </p:blipFill>
        <p:spPr>
          <a:xfrm>
            <a:off x="65314" y="932019"/>
            <a:ext cx="12126686" cy="5497815"/>
          </a:xfrm>
          <a:prstGeom prst="rect">
            <a:avLst/>
          </a:prstGeom>
        </p:spPr>
      </p:pic>
      <p:pic>
        <p:nvPicPr>
          <p:cNvPr id="2" name="Image 1">
            <a:extLst>
              <a:ext uri="{FF2B5EF4-FFF2-40B4-BE49-F238E27FC236}">
                <a16:creationId xmlns:a16="http://schemas.microsoft.com/office/drawing/2014/main" id="{5041BE2A-ECC7-0568-606D-D1A1402E43A0}"/>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378081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pour une image  5">
            <a:extLst>
              <a:ext uri="{FF2B5EF4-FFF2-40B4-BE49-F238E27FC236}">
                <a16:creationId xmlns:a16="http://schemas.microsoft.com/office/drawing/2014/main" id="{39902DB2-0A98-282A-0C6B-D7A971681146}"/>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a:xfrm>
            <a:off x="764209" y="513788"/>
            <a:ext cx="8574156" cy="1225353"/>
          </a:xfrm>
        </p:spPr>
        <p:txBody>
          <a:bodyPr/>
          <a:lstStyle/>
          <a:p>
            <a:r>
              <a:rPr lang="fr-FR" dirty="0"/>
              <a:t>Suez Eau FRANCE</a:t>
            </a:r>
            <a:br>
              <a:rPr lang="fr-FR" dirty="0"/>
            </a:br>
            <a:r>
              <a:rPr lang="fr-FR" dirty="0" err="1"/>
              <a:t>proJET</a:t>
            </a:r>
            <a:r>
              <a:rPr lang="fr-FR"/>
              <a:t> </a:t>
            </a:r>
            <a:r>
              <a:rPr lang="fr-FR" dirty="0"/>
              <a:t>e-</a:t>
            </a:r>
            <a:r>
              <a:rPr lang="fr-FR" dirty="0" err="1"/>
              <a:t>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lstStyle/>
          <a:p>
            <a:r>
              <a:rPr lang="fr-FR" dirty="0"/>
              <a:t>Paris</a:t>
            </a:r>
            <a:r>
              <a:rPr lang="fr-FR"/>
              <a:t>, janvier 2024</a:t>
            </a:r>
            <a:endParaRPr lang="fr-FR" dirty="0"/>
          </a:p>
        </p:txBody>
      </p:sp>
      <p:pic>
        <p:nvPicPr>
          <p:cNvPr id="5" name="Image 4">
            <a:extLst>
              <a:ext uri="{FF2B5EF4-FFF2-40B4-BE49-F238E27FC236}">
                <a16:creationId xmlns:a16="http://schemas.microsoft.com/office/drawing/2014/main" id="{95C919B6-70C1-32F1-C469-4342179D8863}"/>
              </a:ext>
            </a:extLst>
          </p:cNvPr>
          <p:cNvPicPr>
            <a:picLocks noChangeAspect="1"/>
          </p:cNvPicPr>
          <p:nvPr/>
        </p:nvPicPr>
        <p:blipFill>
          <a:blip r:embed="rId2"/>
          <a:stretch>
            <a:fillRect/>
          </a:stretch>
        </p:blipFill>
        <p:spPr>
          <a:xfrm>
            <a:off x="10652761" y="-1"/>
            <a:ext cx="1539240" cy="1472319"/>
          </a:xfrm>
          <a:prstGeom prst="rect">
            <a:avLst/>
          </a:prstGeom>
        </p:spPr>
      </p:pic>
      <p:sp>
        <p:nvSpPr>
          <p:cNvPr id="7" name="Espace réservé du numéro de diapositive 4">
            <a:extLst>
              <a:ext uri="{FF2B5EF4-FFF2-40B4-BE49-F238E27FC236}">
                <a16:creationId xmlns:a16="http://schemas.microsoft.com/office/drawing/2014/main" id="{2A9BB8FE-BAEA-1767-B0C7-605EA703770A}"/>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Espace réservé du numéro de diapositive 5">
            <a:extLst>
              <a:ext uri="{FF2B5EF4-FFF2-40B4-BE49-F238E27FC236}">
                <a16:creationId xmlns:a16="http://schemas.microsoft.com/office/drawing/2014/main" id="{BA807ABE-6A97-0B28-3248-6CDA9A60AF81}"/>
              </a:ext>
            </a:extLst>
          </p:cNvPr>
          <p:cNvSpPr txBox="1">
            <a:spLocks/>
          </p:cNvSpPr>
          <p:nvPr/>
        </p:nvSpPr>
        <p:spPr>
          <a:xfrm>
            <a:off x="11861800" y="66124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246973568"/>
      </p:ext>
    </p:extLst>
  </p:cSld>
  <p:clrMapOvr>
    <a:masterClrMapping/>
  </p:clrMapOvr>
  <mc:AlternateContent xmlns:mc="http://schemas.openxmlformats.org/markup-compatibility/2006" xmlns:p14="http://schemas.microsoft.com/office/powerpoint/2010/main">
    <mc:Choice Requires="p14">
      <p:transition spd="med" p14:dur="700" advTm="1478">
        <p:fade/>
      </p:transition>
    </mc:Choice>
    <mc:Fallback xmlns="">
      <p:transition spd="med" advTm="147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pic>
        <p:nvPicPr>
          <p:cNvPr id="13" name="Image 12">
            <a:extLst>
              <a:ext uri="{FF2B5EF4-FFF2-40B4-BE49-F238E27FC236}">
                <a16:creationId xmlns:a16="http://schemas.microsoft.com/office/drawing/2014/main" id="{2BB8D6E5-B4AA-0958-FB47-8B4493F0812F}"/>
              </a:ext>
            </a:extLst>
          </p:cNvPr>
          <p:cNvPicPr>
            <a:picLocks noChangeAspect="1"/>
          </p:cNvPicPr>
          <p:nvPr/>
        </p:nvPicPr>
        <p:blipFill>
          <a:blip r:embed="rId2"/>
          <a:stretch>
            <a:fillRect/>
          </a:stretch>
        </p:blipFill>
        <p:spPr>
          <a:xfrm>
            <a:off x="0" y="990814"/>
            <a:ext cx="12192000" cy="5439928"/>
          </a:xfrm>
          <a:prstGeom prst="rect">
            <a:avLst/>
          </a:prstGeom>
        </p:spPr>
      </p:pic>
      <p:pic>
        <p:nvPicPr>
          <p:cNvPr id="2" name="Image 1">
            <a:extLst>
              <a:ext uri="{FF2B5EF4-FFF2-40B4-BE49-F238E27FC236}">
                <a16:creationId xmlns:a16="http://schemas.microsoft.com/office/drawing/2014/main" id="{901B9C90-5982-3415-8C0A-34A54226BE49}"/>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60392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4621984" y="839698"/>
            <a:ext cx="2210862"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La méthode</a:t>
            </a:r>
          </a:p>
        </p:txBody>
      </p:sp>
      <p:sp>
        <p:nvSpPr>
          <p:cNvPr id="15" name="TextBox 14">
            <a:extLst>
              <a:ext uri="{FF2B5EF4-FFF2-40B4-BE49-F238E27FC236}">
                <a16:creationId xmlns:a16="http://schemas.microsoft.com/office/drawing/2014/main" id="{389AA366-826B-4B4B-ACE9-13CF0C3D6981}"/>
              </a:ext>
            </a:extLst>
          </p:cNvPr>
          <p:cNvSpPr txBox="1"/>
          <p:nvPr/>
        </p:nvSpPr>
        <p:spPr>
          <a:xfrm>
            <a:off x="2572370" y="1759570"/>
            <a:ext cx="6686446"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Une politique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visant</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à</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mieux</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utiliser</a:t>
            </a:r>
            <a:r>
              <a:rPr lang="en-US" sz="1600" b="1" dirty="0">
                <a:solidFill>
                  <a:schemeClr val="tx2"/>
                </a:solidFill>
                <a:latin typeface="Poppins" pitchFamily="2" charset="77"/>
                <a:ea typeface="League Spartan" charset="0"/>
                <a:cs typeface="Poppins" pitchFamily="2" charset="77"/>
              </a:rPr>
              <a:t> les </a:t>
            </a:r>
            <a:r>
              <a:rPr lang="en-US" sz="1600" b="1" dirty="0" err="1">
                <a:solidFill>
                  <a:schemeClr val="tx2"/>
                </a:solidFill>
                <a:latin typeface="Poppins" pitchFamily="2" charset="77"/>
                <a:ea typeface="League Spartan" charset="0"/>
                <a:cs typeface="Poppins" pitchFamily="2" charset="77"/>
              </a:rPr>
              <a:t>compétences</a:t>
            </a:r>
            <a:r>
              <a:rPr lang="en-US" sz="1600" b="1" dirty="0">
                <a:solidFill>
                  <a:schemeClr val="tx2"/>
                </a:solidFill>
                <a:latin typeface="Poppins" pitchFamily="2" charset="77"/>
                <a:ea typeface="League Spartan" charset="0"/>
                <a:cs typeface="Poppins" pitchFamily="2" charset="77"/>
              </a:rPr>
              <a:t> </a:t>
            </a: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476080" y="1369965"/>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41" name="TextBox 40">
            <a:extLst>
              <a:ext uri="{FF2B5EF4-FFF2-40B4-BE49-F238E27FC236}">
                <a16:creationId xmlns:a16="http://schemas.microsoft.com/office/drawing/2014/main" id="{866DED9F-819C-904C-8058-D1463A190AA4}"/>
              </a:ext>
            </a:extLst>
          </p:cNvPr>
          <p:cNvSpPr txBox="1"/>
          <p:nvPr/>
        </p:nvSpPr>
        <p:spPr>
          <a:xfrm>
            <a:off x="581838" y="1676521"/>
            <a:ext cx="1406155"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SKILLS</a:t>
            </a:r>
          </a:p>
        </p:txBody>
      </p:sp>
      <p:sp>
        <p:nvSpPr>
          <p:cNvPr id="2" name="Subtitle 2">
            <a:extLst>
              <a:ext uri="{FF2B5EF4-FFF2-40B4-BE49-F238E27FC236}">
                <a16:creationId xmlns:a16="http://schemas.microsoft.com/office/drawing/2014/main" id="{51306FDF-3C82-8CB9-1EDD-68A24F9B9EAC}"/>
              </a:ext>
            </a:extLst>
          </p:cNvPr>
          <p:cNvSpPr txBox="1">
            <a:spLocks/>
          </p:cNvSpPr>
          <p:nvPr/>
        </p:nvSpPr>
        <p:spPr>
          <a:xfrm>
            <a:off x="626745" y="2843632"/>
            <a:ext cx="11306175" cy="30271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endParaRPr lang="fr-FR">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Revue </a:t>
            </a: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de l’ensemble des </a:t>
            </a:r>
            <a:r>
              <a:rPr lang="fr-FR" b="1">
                <a:solidFill>
                  <a:schemeClr val="bg1"/>
                </a:solidFill>
                <a:latin typeface="Poppins" panose="00000500000000000000" pitchFamily="2" charset="0"/>
                <a:ea typeface="Lato Light" panose="020F0502020204030203" pitchFamily="34" charset="0"/>
                <a:cs typeface="Poppins" panose="00000500000000000000" pitchFamily="2" charset="0"/>
              </a:rPr>
              <a:t>processus métiers (environ 15)</a:t>
            </a:r>
            <a:endParaRPr lang="fr-FR" b="1" dirty="0">
              <a:solidFill>
                <a:schemeClr val="bg1"/>
              </a:solidFill>
              <a:latin typeface="Poppins" panose="00000500000000000000" pitchFamily="2" charset="0"/>
              <a:ea typeface="Lato Light" panose="020F0502020204030203" pitchFamily="34" charset="0"/>
              <a:cs typeface="Poppins" panose="00000500000000000000" pitchFamily="2" charset="0"/>
            </a:endParaRPr>
          </a:p>
          <a:p>
            <a:pPr algn="l">
              <a:lnSpc>
                <a:spcPts val="1750"/>
              </a:lnSpc>
            </a:pPr>
            <a:endParaRPr lang="fr-FR" b="1" dirty="0">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Ateliers métiers par processus avec pour objectifs</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Identifier les tâches qui </a:t>
            </a:r>
            <a:r>
              <a:rPr lang="fr-FR" sz="2400" b="1">
                <a:solidFill>
                  <a:schemeClr val="bg1"/>
                </a:solidFill>
                <a:latin typeface="Poppins" panose="00000500000000000000" pitchFamily="2" charset="0"/>
                <a:ea typeface="Lato Light" panose="020F0502020204030203" pitchFamily="34" charset="0"/>
                <a:cs typeface="Poppins" panose="00000500000000000000" pitchFamily="2" charset="0"/>
              </a:rPr>
              <a:t>peuvent êtres </a:t>
            </a: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professionnalisées</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Identifier les leviers pour libérer REX</a:t>
            </a:r>
          </a:p>
          <a:p>
            <a:pPr marL="1430536" lvl="1" indent="-342900" algn="l">
              <a:lnSpc>
                <a:spcPts val="1750"/>
              </a:lnSpc>
              <a:buFont typeface="Arial" panose="020B0604020202020204" pitchFamily="34" charset="0"/>
              <a:buChar char="•"/>
            </a:pPr>
            <a:r>
              <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rPr>
              <a:t>Les besoins supplémentaires en AI </a:t>
            </a:r>
          </a:p>
          <a:p>
            <a:pPr lvl="1" algn="l">
              <a:lnSpc>
                <a:spcPts val="1750"/>
              </a:lnSpc>
            </a:pPr>
            <a:endParaRPr lang="fr-FR" sz="2400" b="1" dirty="0">
              <a:solidFill>
                <a:schemeClr val="bg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Définition d’un programme et d’un calendrier de mise en </a:t>
            </a:r>
            <a:r>
              <a:rPr lang="fr-FR" b="1" dirty="0" err="1">
                <a:solidFill>
                  <a:schemeClr val="bg1"/>
                </a:solidFill>
                <a:latin typeface="Poppins" panose="00000500000000000000" pitchFamily="2" charset="0"/>
                <a:ea typeface="Lato Light" panose="020F0502020204030203" pitchFamily="34" charset="0"/>
                <a:cs typeface="Poppins" panose="00000500000000000000" pitchFamily="2" charset="0"/>
              </a:rPr>
              <a:t>oeuvre</a:t>
            </a:r>
            <a:r>
              <a:rPr lang="fr-FR" b="1" dirty="0">
                <a:solidFill>
                  <a:schemeClr val="bg1"/>
                </a:solidFill>
                <a:latin typeface="Poppins" panose="00000500000000000000" pitchFamily="2" charset="0"/>
                <a:ea typeface="Lato Light" panose="020F0502020204030203" pitchFamily="34" charset="0"/>
                <a:cs typeface="Poppins" panose="00000500000000000000" pitchFamily="2" charset="0"/>
              </a:rPr>
              <a:t> </a:t>
            </a:r>
          </a:p>
          <a:p>
            <a:pPr marL="1430536" lvl="1" indent="-342900" algn="l">
              <a:lnSpc>
                <a:spcPts val="1750"/>
              </a:lnSpc>
              <a:buFont typeface="Courier New" panose="02070309020205020404" pitchFamily="49" charset="0"/>
              <a:buChar char="o"/>
            </a:pPr>
            <a:endParaRPr lang="fr-FR" sz="2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4" name="Image 3">
            <a:extLst>
              <a:ext uri="{FF2B5EF4-FFF2-40B4-BE49-F238E27FC236}">
                <a16:creationId xmlns:a16="http://schemas.microsoft.com/office/drawing/2014/main" id="{05E20E57-E1C2-6E43-4505-CB78F194F766}"/>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9055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dirty="0"/>
              <a:t>Les moyens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85253" y="1143001"/>
            <a:ext cx="11286985" cy="4881564"/>
          </a:xfrm>
        </p:spPr>
        <p:txBody>
          <a:bodyPr>
            <a:normAutofit fontScale="77500" lnSpcReduction="20000"/>
          </a:bodyPr>
          <a:lstStyle/>
          <a:p>
            <a:r>
              <a:rPr lang="fr-FR" dirty="0"/>
              <a:t>Un (des) sponsors et une équipe projet pour supporter et mener notre démarche</a:t>
            </a:r>
          </a:p>
          <a:p>
            <a:pPr lvl="1"/>
            <a:r>
              <a:rPr lang="fr-FR"/>
              <a:t>Un </a:t>
            </a:r>
            <a:r>
              <a:rPr lang="fr-FR" dirty="0"/>
              <a:t>sponsor pour légitimer la démarche auprès de l’ensemble </a:t>
            </a:r>
            <a:r>
              <a:rPr lang="fr-FR"/>
              <a:t>des collaborateurs </a:t>
            </a:r>
          </a:p>
          <a:p>
            <a:pPr lvl="1"/>
            <a:r>
              <a:rPr lang="fr-FR"/>
              <a:t>Un comité de Pilotage Direction Métier, Transformation, DSI, RH, DAF </a:t>
            </a:r>
            <a:endParaRPr lang="fr-FR" dirty="0"/>
          </a:p>
          <a:p>
            <a:pPr lvl="1"/>
            <a:r>
              <a:rPr lang="fr-FR" dirty="0"/>
              <a:t>Un directeur de projet garant de l’avancée du planning et de la cohérence de la mise en œuvre de la politique </a:t>
            </a:r>
            <a:r>
              <a:rPr lang="fr-FR"/>
              <a:t>digitale </a:t>
            </a:r>
          </a:p>
          <a:p>
            <a:pPr lvl="2"/>
            <a:r>
              <a:rPr lang="fr-FR"/>
              <a:t>UN CHEF DE PROJET EXELLENCE OPERATIONNELLE pour mettre en œuvre le bloc 3 de la politique « mieux </a:t>
            </a:r>
            <a:r>
              <a:rPr lang="en-US"/>
              <a:t>utiliser nos compétences”</a:t>
            </a:r>
            <a:endParaRPr lang="fr-FR" dirty="0"/>
          </a:p>
          <a:p>
            <a:pPr lvl="2"/>
            <a:r>
              <a:rPr lang="fr-FR" dirty="0"/>
              <a:t>Un chef de projet sur la qualité des entrants. Il anime des ateliers métiers en mode agile pour éprouver les formulaire dynamiques à mettre en œuvre il suit leurs implémentations En lien avec la DSI</a:t>
            </a:r>
          </a:p>
          <a:p>
            <a:pPr lvl="2"/>
            <a:r>
              <a:rPr lang="fr-FR" dirty="0"/>
              <a:t>Un responsable AI en charge de cadrer les besoins. Il maitrise les concepts d’AI et il s’assure avec la DSI de la solidité et de la maintenabilité des développements</a:t>
            </a:r>
          </a:p>
          <a:p>
            <a:pPr lvl="2"/>
            <a:r>
              <a:rPr lang="en-US" dirty="0"/>
              <a:t>Un Chef de </a:t>
            </a:r>
            <a:r>
              <a:rPr lang="en-US" dirty="0" err="1"/>
              <a:t>projet</a:t>
            </a:r>
            <a:r>
              <a:rPr lang="en-US" dirty="0"/>
              <a:t> Métier &amp; DAF pour prendre </a:t>
            </a:r>
            <a:r>
              <a:rPr lang="en-US" dirty="0" err="1"/>
              <a:t>en</a:t>
            </a:r>
            <a:r>
              <a:rPr lang="en-US" dirty="0"/>
              <a:t> main la suppression </a:t>
            </a:r>
            <a:r>
              <a:rPr lang="en-US"/>
              <a:t>des ALIAS et production de rappoRTS TECHNICO FINANCIEr AU DIFFERENTES MAILLES de L’ENTRePRISE (remplacement du THI par des RATIOs TECHNICO FINANCIEr)</a:t>
            </a:r>
            <a:endParaRPr lang="en-US" dirty="0"/>
          </a:p>
          <a:p>
            <a:pPr lvl="2"/>
            <a:endParaRPr lang="en-US" dirty="0"/>
          </a:p>
          <a:p>
            <a:pPr lvl="2"/>
            <a:endParaRPr lang="fr-FR" dirty="0"/>
          </a:p>
          <a:p>
            <a:endParaRPr lang="fr-FR" dirty="0"/>
          </a:p>
          <a:p>
            <a:endParaRPr lang="fr-FR" dirty="0"/>
          </a:p>
          <a:p>
            <a:endParaRPr lang="fr-FR" dirty="0"/>
          </a:p>
        </p:txBody>
      </p:sp>
      <p:sp>
        <p:nvSpPr>
          <p:cNvPr id="5" name="Espace réservé du numéro de diapositive 4">
            <a:extLst>
              <a:ext uri="{FF2B5EF4-FFF2-40B4-BE49-F238E27FC236}">
                <a16:creationId xmlns:a16="http://schemas.microsoft.com/office/drawing/2014/main" id="{458752C5-8D1A-3E2F-26F3-E6DF7256C1A5}"/>
              </a:ext>
            </a:extLst>
          </p:cNvPr>
          <p:cNvSpPr>
            <a:spLocks noGrp="1"/>
          </p:cNvSpPr>
          <p:nvPr>
            <p:ph type="sldNum" sz="quarter" idx="12"/>
          </p:nvPr>
        </p:nvSpPr>
        <p:spPr/>
        <p:txBody>
          <a:bodyPr/>
          <a:lstStyle/>
          <a:p>
            <a:fld id="{178CA135-2885-4CD2-925B-659EA4F87D78}" type="slidenum">
              <a:rPr lang="fr-FR" smtClean="0"/>
              <a:t>22</a:t>
            </a:fld>
            <a:endParaRPr lang="fr-FR"/>
          </a:p>
        </p:txBody>
      </p:sp>
      <p:pic>
        <p:nvPicPr>
          <p:cNvPr id="6" name="Image 5">
            <a:extLst>
              <a:ext uri="{FF2B5EF4-FFF2-40B4-BE49-F238E27FC236}">
                <a16:creationId xmlns:a16="http://schemas.microsoft.com/office/drawing/2014/main" id="{424BD999-5286-C5BE-F8DA-69DF06B898D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5345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dirty="0"/>
              <a:t>Le planning</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838200" y="1371600"/>
            <a:ext cx="10515600" cy="4838699"/>
          </a:xfrm>
        </p:spPr>
        <p:txBody>
          <a:bodyPr>
            <a:normAutofit/>
          </a:bodyPr>
          <a:lstStyle/>
          <a:p>
            <a:r>
              <a:rPr lang="fr-FR" dirty="0"/>
              <a:t>Les </a:t>
            </a:r>
            <a:r>
              <a:rPr lang="fr-FR"/>
              <a:t>trois blocs QUI peuvent être menéS en parallèle</a:t>
            </a:r>
          </a:p>
          <a:p>
            <a:endParaRPr lang="fr-FR" dirty="0"/>
          </a:p>
          <a:p>
            <a:r>
              <a:rPr lang="fr-FR" dirty="0"/>
              <a:t>Des travaux qui </a:t>
            </a:r>
            <a:r>
              <a:rPr lang="fr-FR"/>
              <a:t>dans Un </a:t>
            </a:r>
            <a:r>
              <a:rPr lang="fr-FR" dirty="0"/>
              <a:t>premier temps sont en back office sans impact sur l’activité</a:t>
            </a:r>
            <a:r>
              <a:rPr lang="fr-FR"/>
              <a:t>. </a:t>
            </a:r>
          </a:p>
          <a:p>
            <a:endParaRPr lang="fr-FR" dirty="0"/>
          </a:p>
          <a:p>
            <a:r>
              <a:rPr lang="fr-FR"/>
              <a:t>Quand UN </a:t>
            </a:r>
            <a:r>
              <a:rPr lang="fr-FR" dirty="0"/>
              <a:t>sujet est mature, il peut être mis </a:t>
            </a:r>
            <a:r>
              <a:rPr lang="fr-FR"/>
              <a:t>en produCtions rapidement.</a:t>
            </a:r>
          </a:p>
          <a:p>
            <a:endParaRPr lang="fr-FR" dirty="0"/>
          </a:p>
          <a:p>
            <a:r>
              <a:rPr lang="fr-FR"/>
              <a:t>Une phase D’initialisation T4 2023</a:t>
            </a:r>
          </a:p>
          <a:p>
            <a:endParaRPr lang="fr-FR"/>
          </a:p>
          <a:p>
            <a:r>
              <a:rPr lang="fr-FR"/>
              <a:t>Des </a:t>
            </a:r>
            <a:r>
              <a:rPr lang="fr-FR" dirty="0"/>
              <a:t>premiers résultats sont délivrés dès le </a:t>
            </a:r>
            <a:r>
              <a:rPr lang="fr-FR"/>
              <a:t>1</a:t>
            </a:r>
            <a:r>
              <a:rPr lang="fr-FR" baseline="30000"/>
              <a:t>er</a:t>
            </a:r>
            <a:r>
              <a:rPr lang="fr-FR"/>
              <a:t> SEmestre </a:t>
            </a:r>
            <a:r>
              <a:rPr lang="fr-FR" dirty="0"/>
              <a:t>2024, d’abord en back-office avant d’être implanté progressivement à partir du </a:t>
            </a:r>
            <a:r>
              <a:rPr lang="fr-FR"/>
              <a:t>2</a:t>
            </a:r>
            <a:r>
              <a:rPr lang="fr-FR" baseline="30000"/>
              <a:t>nd</a:t>
            </a:r>
            <a:r>
              <a:rPr lang="fr-FR"/>
              <a:t> SEmestre 2024.</a:t>
            </a:r>
          </a:p>
          <a:p>
            <a:endParaRPr lang="fr-FR"/>
          </a:p>
          <a:p>
            <a:endParaRPr lang="fr-FR"/>
          </a:p>
          <a:p>
            <a:pPr marL="914400" lvl="2" indent="0">
              <a:buNone/>
            </a:pPr>
            <a:endParaRPr lang="fr-FR" dirty="0"/>
          </a:p>
          <a:p>
            <a:pPr marL="0" indent="0">
              <a:buNone/>
            </a:pPr>
            <a:endParaRPr lang="fr-FR" strike="sngStrike" dirty="0"/>
          </a:p>
          <a:p>
            <a:pPr marL="0" indent="0">
              <a:buNone/>
            </a:pPr>
            <a:endParaRPr lang="fr-FR" strike="sngStrike" dirty="0"/>
          </a:p>
          <a:p>
            <a:pPr marL="0" indent="0">
              <a:buNone/>
            </a:pPr>
            <a:endParaRPr lang="fr-FR" strike="sngStrike" dirty="0"/>
          </a:p>
        </p:txBody>
      </p:sp>
      <p:sp>
        <p:nvSpPr>
          <p:cNvPr id="5" name="Espace réservé du numéro de diapositive 4">
            <a:extLst>
              <a:ext uri="{FF2B5EF4-FFF2-40B4-BE49-F238E27FC236}">
                <a16:creationId xmlns:a16="http://schemas.microsoft.com/office/drawing/2014/main" id="{6E2D3111-E2E8-8036-5344-B30F5CF5A868}"/>
              </a:ext>
            </a:extLst>
          </p:cNvPr>
          <p:cNvSpPr>
            <a:spLocks noGrp="1"/>
          </p:cNvSpPr>
          <p:nvPr>
            <p:ph type="sldNum" sz="quarter" idx="12"/>
          </p:nvPr>
        </p:nvSpPr>
        <p:spPr/>
        <p:txBody>
          <a:bodyPr/>
          <a:lstStyle/>
          <a:p>
            <a:fld id="{178CA135-2885-4CD2-925B-659EA4F87D78}" type="slidenum">
              <a:rPr lang="fr-FR" smtClean="0"/>
              <a:t>23</a:t>
            </a:fld>
            <a:endParaRPr lang="fr-FR"/>
          </a:p>
        </p:txBody>
      </p:sp>
      <p:pic>
        <p:nvPicPr>
          <p:cNvPr id="6" name="Image 5">
            <a:extLst>
              <a:ext uri="{FF2B5EF4-FFF2-40B4-BE49-F238E27FC236}">
                <a16:creationId xmlns:a16="http://schemas.microsoft.com/office/drawing/2014/main" id="{D4046C4F-9DA1-E1E7-97ED-22D674105836}"/>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7056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p:txBody>
          <a:bodyPr/>
          <a:lstStyle/>
          <a:p>
            <a:r>
              <a:rPr lang="fr-FR" dirty="0"/>
              <a:t>A retenir</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590689" y="1143000"/>
            <a:ext cx="11286985" cy="5114925"/>
          </a:xfrm>
        </p:spPr>
        <p:txBody>
          <a:bodyPr>
            <a:normAutofit fontScale="92500"/>
          </a:bodyPr>
          <a:lstStyle/>
          <a:p>
            <a:pPr marL="457200" lvl="1" indent="0">
              <a:buNone/>
            </a:pPr>
            <a:endParaRPr lang="fr-FR" dirty="0"/>
          </a:p>
          <a:p>
            <a:r>
              <a:rPr lang="fr-FR" dirty="0"/>
              <a:t>Un « choc de simplification » sur plusieurs briques </a:t>
            </a:r>
            <a:r>
              <a:rPr lang="fr-FR"/>
              <a:t>du processus</a:t>
            </a:r>
          </a:p>
          <a:p>
            <a:endParaRPr lang="fr-FR" dirty="0"/>
          </a:p>
          <a:p>
            <a:r>
              <a:rPr lang="fr-FR" dirty="0"/>
              <a:t>Des exploitants libérés (de </a:t>
            </a:r>
            <a:r>
              <a:rPr lang="fr-FR"/>
              <a:t>certaines tâches INDUSTRIALISABLES)</a:t>
            </a:r>
          </a:p>
          <a:p>
            <a:endParaRPr lang="fr-FR" dirty="0"/>
          </a:p>
          <a:p>
            <a:r>
              <a:rPr lang="fr-FR"/>
              <a:t>DES Objectifs accessibles DEPLOYES PROGRESSIVEMENT</a:t>
            </a:r>
          </a:p>
          <a:p>
            <a:endParaRPr lang="fr-FR" dirty="0"/>
          </a:p>
          <a:p>
            <a:pPr marL="0" lvl="1">
              <a:lnSpc>
                <a:spcPts val="2267"/>
              </a:lnSpc>
            </a:pPr>
            <a:r>
              <a:rPr lang="fr-FR" sz="2133" cap="all" dirty="0">
                <a:solidFill>
                  <a:schemeClr val="tx2"/>
                </a:solidFill>
              </a:rPr>
              <a:t>Pas de nouveaux outils à déployer, une valorisation </a:t>
            </a:r>
            <a:r>
              <a:rPr lang="fr-FR" sz="2133" cap="all">
                <a:solidFill>
                  <a:schemeClr val="tx2"/>
                </a:solidFill>
              </a:rPr>
              <a:t>de l’existant</a:t>
            </a:r>
          </a:p>
          <a:p>
            <a:pPr marL="0" lvl="1">
              <a:lnSpc>
                <a:spcPts val="2267"/>
              </a:lnSpc>
            </a:pPr>
            <a:endParaRPr lang="fr-FR" sz="2133" cap="all" dirty="0">
              <a:solidFill>
                <a:schemeClr val="tx2"/>
              </a:solidFill>
            </a:endParaRPr>
          </a:p>
          <a:p>
            <a:pPr marL="0" lvl="1">
              <a:lnSpc>
                <a:spcPts val="2267"/>
              </a:lnSpc>
            </a:pPr>
            <a:r>
              <a:rPr lang="fr-FR" sz="2133" cap="all">
                <a:solidFill>
                  <a:schemeClr val="tx2"/>
                </a:solidFill>
              </a:rPr>
              <a:t>Une UTILISATION DES COMPéTENCES OPTIMISEE</a:t>
            </a:r>
          </a:p>
          <a:p>
            <a:pPr marL="0" lvl="1">
              <a:lnSpc>
                <a:spcPts val="2267"/>
              </a:lnSpc>
            </a:pPr>
            <a:endParaRPr lang="fr-FR" sz="2133" cap="all">
              <a:solidFill>
                <a:schemeClr val="tx2"/>
              </a:solidFill>
            </a:endParaRPr>
          </a:p>
          <a:p>
            <a:pPr marL="0" lvl="1">
              <a:lnSpc>
                <a:spcPts val="2267"/>
              </a:lnSpc>
            </a:pPr>
            <a:r>
              <a:rPr lang="fr-FR" sz="2133" i="1" cap="all">
                <a:solidFill>
                  <a:schemeClr val="tx2"/>
                </a:solidFill>
              </a:rPr>
              <a:t>La REUSSITE DU PROJET E-VOLUTION S’APPUIE SUR L’ADHESION ET lA PLEINE COMPREHENSION DU SENS DE LA POLITIQUE DIGITALE PAR l’ensemble des acteurs</a:t>
            </a:r>
            <a:endParaRPr lang="en-US" sz="2133" i="1" cap="all">
              <a:solidFill>
                <a:schemeClr val="tx2"/>
              </a:solidFill>
            </a:endParaRPr>
          </a:p>
          <a:p>
            <a:pPr marL="0" lvl="1">
              <a:lnSpc>
                <a:spcPts val="2267"/>
              </a:lnSpc>
            </a:pPr>
            <a:endParaRPr lang="fr-FR" sz="2133" cap="all">
              <a:solidFill>
                <a:schemeClr val="tx2"/>
              </a:solidFill>
            </a:endParaRPr>
          </a:p>
          <a:p>
            <a:pPr marL="0" lvl="1">
              <a:lnSpc>
                <a:spcPts val="2267"/>
              </a:lnSpc>
            </a:pPr>
            <a:endParaRPr lang="fr-FR" sz="2133" cap="all" dirty="0">
              <a:solidFill>
                <a:schemeClr val="tx2"/>
              </a:solidFill>
            </a:endParaRPr>
          </a:p>
          <a:p>
            <a:pPr lvl="2"/>
            <a:endParaRPr lang="fr-FR" dirty="0"/>
          </a:p>
          <a:p>
            <a:pPr marL="0" indent="0">
              <a:buNone/>
            </a:pPr>
            <a:endParaRPr lang="fr-FR" strike="sngStrike" dirty="0"/>
          </a:p>
          <a:p>
            <a:pPr marL="0" indent="0">
              <a:buNone/>
            </a:pPr>
            <a:endParaRPr lang="fr-FR" strike="sngStrike" dirty="0"/>
          </a:p>
          <a:p>
            <a:pPr marL="0" indent="0">
              <a:buNone/>
            </a:pPr>
            <a:endParaRPr lang="fr-FR" strike="sngStrike" dirty="0"/>
          </a:p>
        </p:txBody>
      </p:sp>
      <p:sp>
        <p:nvSpPr>
          <p:cNvPr id="5" name="Espace réservé du numéro de diapositive 4">
            <a:extLst>
              <a:ext uri="{FF2B5EF4-FFF2-40B4-BE49-F238E27FC236}">
                <a16:creationId xmlns:a16="http://schemas.microsoft.com/office/drawing/2014/main" id="{592046EC-BDAC-B543-E8FB-0F4627F6B5FB}"/>
              </a:ext>
            </a:extLst>
          </p:cNvPr>
          <p:cNvSpPr>
            <a:spLocks noGrp="1"/>
          </p:cNvSpPr>
          <p:nvPr>
            <p:ph type="sldNum" sz="quarter" idx="12"/>
          </p:nvPr>
        </p:nvSpPr>
        <p:spPr/>
        <p:txBody>
          <a:bodyPr/>
          <a:lstStyle/>
          <a:p>
            <a:fld id="{178CA135-2885-4CD2-925B-659EA4F87D78}" type="slidenum">
              <a:rPr lang="fr-FR" smtClean="0"/>
              <a:t>24</a:t>
            </a:fld>
            <a:endParaRPr lang="fr-FR"/>
          </a:p>
        </p:txBody>
      </p:sp>
      <p:pic>
        <p:nvPicPr>
          <p:cNvPr id="6" name="Image 5">
            <a:extLst>
              <a:ext uri="{FF2B5EF4-FFF2-40B4-BE49-F238E27FC236}">
                <a16:creationId xmlns:a16="http://schemas.microsoft.com/office/drawing/2014/main" id="{06CE23B1-5272-72A3-4376-32D88295F672}"/>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36444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wipe(down)">
                                      <p:cBhvr>
                                        <p:cTn id="37" dur="580">
                                          <p:stCondLst>
                                            <p:cond delay="0"/>
                                          </p:stCondLst>
                                        </p:cTn>
                                        <p:tgtEl>
                                          <p:spTgt spid="3">
                                            <p:txEl>
                                              <p:pRg st="11" end="11"/>
                                            </p:txEl>
                                          </p:spTgt>
                                        </p:tgtEl>
                                      </p:cBhvr>
                                    </p:animEffect>
                                    <p:anim calcmode="lin" valueType="num">
                                      <p:cBhvr>
                                        <p:cTn id="38"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11" end="11"/>
                                            </p:txEl>
                                          </p:spTgt>
                                        </p:tgtEl>
                                      </p:cBhvr>
                                      <p:to x="100000" y="60000"/>
                                    </p:animScale>
                                    <p:animScale>
                                      <p:cBhvr>
                                        <p:cTn id="44" dur="166" decel="50000">
                                          <p:stCondLst>
                                            <p:cond delay="676"/>
                                          </p:stCondLst>
                                        </p:cTn>
                                        <p:tgtEl>
                                          <p:spTgt spid="3">
                                            <p:txEl>
                                              <p:pRg st="11" end="11"/>
                                            </p:txEl>
                                          </p:spTgt>
                                        </p:tgtEl>
                                      </p:cBhvr>
                                      <p:to x="100000" y="100000"/>
                                    </p:animScale>
                                    <p:animScale>
                                      <p:cBhvr>
                                        <p:cTn id="45" dur="26">
                                          <p:stCondLst>
                                            <p:cond delay="1312"/>
                                          </p:stCondLst>
                                        </p:cTn>
                                        <p:tgtEl>
                                          <p:spTgt spid="3">
                                            <p:txEl>
                                              <p:pRg st="11" end="11"/>
                                            </p:txEl>
                                          </p:spTgt>
                                        </p:tgtEl>
                                      </p:cBhvr>
                                      <p:to x="100000" y="80000"/>
                                    </p:animScale>
                                    <p:animScale>
                                      <p:cBhvr>
                                        <p:cTn id="46" dur="166" decel="50000">
                                          <p:stCondLst>
                                            <p:cond delay="1338"/>
                                          </p:stCondLst>
                                        </p:cTn>
                                        <p:tgtEl>
                                          <p:spTgt spid="3">
                                            <p:txEl>
                                              <p:pRg st="11" end="11"/>
                                            </p:txEl>
                                          </p:spTgt>
                                        </p:tgtEl>
                                      </p:cBhvr>
                                      <p:to x="100000" y="100000"/>
                                    </p:animScale>
                                    <p:animScale>
                                      <p:cBhvr>
                                        <p:cTn id="47" dur="26">
                                          <p:stCondLst>
                                            <p:cond delay="1642"/>
                                          </p:stCondLst>
                                        </p:cTn>
                                        <p:tgtEl>
                                          <p:spTgt spid="3">
                                            <p:txEl>
                                              <p:pRg st="11" end="11"/>
                                            </p:txEl>
                                          </p:spTgt>
                                        </p:tgtEl>
                                      </p:cBhvr>
                                      <p:to x="100000" y="90000"/>
                                    </p:animScale>
                                    <p:animScale>
                                      <p:cBhvr>
                                        <p:cTn id="48" dur="166" decel="50000">
                                          <p:stCondLst>
                                            <p:cond delay="1668"/>
                                          </p:stCondLst>
                                        </p:cTn>
                                        <p:tgtEl>
                                          <p:spTgt spid="3">
                                            <p:txEl>
                                              <p:pRg st="11" end="11"/>
                                            </p:txEl>
                                          </p:spTgt>
                                        </p:tgtEl>
                                      </p:cBhvr>
                                      <p:to x="100000" y="100000"/>
                                    </p:animScale>
                                    <p:animScale>
                                      <p:cBhvr>
                                        <p:cTn id="49" dur="26">
                                          <p:stCondLst>
                                            <p:cond delay="1808"/>
                                          </p:stCondLst>
                                        </p:cTn>
                                        <p:tgtEl>
                                          <p:spTgt spid="3">
                                            <p:txEl>
                                              <p:pRg st="11" end="11"/>
                                            </p:txEl>
                                          </p:spTgt>
                                        </p:tgtEl>
                                      </p:cBhvr>
                                      <p:to x="100000" y="95000"/>
                                    </p:animScale>
                                    <p:animScale>
                                      <p:cBhvr>
                                        <p:cTn id="50"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6">
            <a:extLst>
              <a:ext uri="{FF2B5EF4-FFF2-40B4-BE49-F238E27FC236}">
                <a16:creationId xmlns:a16="http://schemas.microsoft.com/office/drawing/2014/main" id="{0DADC2B7-C8B2-D203-A02E-E365AEE2E3DF}"/>
              </a:ext>
            </a:extLst>
          </p:cNvPr>
          <p:cNvSpPr>
            <a:spLocks noChangeArrowheads="1"/>
          </p:cNvSpPr>
          <p:nvPr/>
        </p:nvSpPr>
        <p:spPr bwMode="auto">
          <a:xfrm>
            <a:off x="8891690" y="351388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alpha val="99000"/>
            </a:schemeClr>
          </a:solidFill>
          <a:ln>
            <a:noFill/>
          </a:ln>
          <a:effectLst/>
        </p:spPr>
        <p:txBody>
          <a:bodyPr wrap="none" anchor="ctr"/>
          <a:lstStyle/>
          <a:p>
            <a:endParaRPr lang="en-US" sz="900"/>
          </a:p>
        </p:txBody>
      </p:sp>
      <p:sp>
        <p:nvSpPr>
          <p:cNvPr id="2" name="TextBox 1">
            <a:extLst>
              <a:ext uri="{FF2B5EF4-FFF2-40B4-BE49-F238E27FC236}">
                <a16:creationId xmlns:a16="http://schemas.microsoft.com/office/drawing/2014/main" id="{C141CCE7-0048-A246-8500-CDB23F409EFF}"/>
              </a:ext>
            </a:extLst>
          </p:cNvPr>
          <p:cNvSpPr txBox="1"/>
          <p:nvPr/>
        </p:nvSpPr>
        <p:spPr>
          <a:xfrm>
            <a:off x="1666777" y="306186"/>
            <a:ext cx="8858515"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Rééquilibrage des charges entre les acteurs</a:t>
            </a:r>
          </a:p>
        </p:txBody>
      </p:sp>
      <p:sp>
        <p:nvSpPr>
          <p:cNvPr id="3" name="TextBox 2">
            <a:extLst>
              <a:ext uri="{FF2B5EF4-FFF2-40B4-BE49-F238E27FC236}">
                <a16:creationId xmlns:a16="http://schemas.microsoft.com/office/drawing/2014/main" id="{9EDD769B-59F5-6E46-8E9B-0E07A401AE95}"/>
              </a:ext>
            </a:extLst>
          </p:cNvPr>
          <p:cNvSpPr txBox="1"/>
          <p:nvPr/>
        </p:nvSpPr>
        <p:spPr>
          <a:xfrm>
            <a:off x="4080064" y="787593"/>
            <a:ext cx="4031874" cy="276999"/>
          </a:xfrm>
          <a:prstGeom prst="rect">
            <a:avLst/>
          </a:prstGeom>
          <a:noFill/>
        </p:spPr>
        <p:txBody>
          <a:bodyPr wrap="none" rtlCol="0">
            <a:spAutoFit/>
          </a:bodyPr>
          <a:lstStyle/>
          <a:p>
            <a:pPr algn="ctr"/>
            <a:r>
              <a:rPr lang="en-US" sz="1200" b="1">
                <a:solidFill>
                  <a:schemeClr val="accent2">
                    <a:lumMod val="50000"/>
                    <a:lumOff val="50000"/>
                  </a:schemeClr>
                </a:solidFill>
                <a:latin typeface="Poppins" pitchFamily="2" charset="77"/>
                <a:cs typeface="Poppins" pitchFamily="2" charset="77"/>
              </a:rPr>
              <a:t>au bénéfice d’une meilleure performance terrain</a:t>
            </a:r>
            <a:endParaRPr lang="en-US" sz="1200" spc="150">
              <a:solidFill>
                <a:schemeClr val="accent2">
                  <a:lumMod val="50000"/>
                  <a:lumOff val="50000"/>
                </a:schemeClr>
              </a:solidFill>
              <a:latin typeface="Poppins Light" pitchFamily="2" charset="77"/>
              <a:cs typeface="Poppins Light" pitchFamily="2" charset="77"/>
            </a:endParaRPr>
          </a:p>
        </p:txBody>
      </p:sp>
      <p:sp>
        <p:nvSpPr>
          <p:cNvPr id="4" name="Freeform 3">
            <a:extLst>
              <a:ext uri="{FF2B5EF4-FFF2-40B4-BE49-F238E27FC236}">
                <a16:creationId xmlns:a16="http://schemas.microsoft.com/office/drawing/2014/main" id="{E1950176-BF40-3246-97AA-C36BCD987176}"/>
              </a:ext>
            </a:extLst>
          </p:cNvPr>
          <p:cNvSpPr>
            <a:spLocks noChangeArrowheads="1"/>
          </p:cNvSpPr>
          <p:nvPr/>
        </p:nvSpPr>
        <p:spPr bwMode="auto">
          <a:xfrm>
            <a:off x="1531104" y="3454061"/>
            <a:ext cx="2087358" cy="1045253"/>
          </a:xfrm>
          <a:custGeom>
            <a:avLst/>
            <a:gdLst>
              <a:gd name="T0" fmla="*/ 2908 w 2922"/>
              <a:gd name="T1" fmla="*/ 1465 h 1466"/>
              <a:gd name="T2" fmla="*/ 0 w 2922"/>
              <a:gd name="T3" fmla="*/ 28 h 1466"/>
              <a:gd name="T4" fmla="*/ 13 w 2922"/>
              <a:gd name="T5" fmla="*/ 0 h 1466"/>
              <a:gd name="T6" fmla="*/ 2921 w 2922"/>
              <a:gd name="T7" fmla="*/ 1438 h 1466"/>
              <a:gd name="T8" fmla="*/ 2908 w 2922"/>
              <a:gd name="T9" fmla="*/ 1465 h 1466"/>
            </a:gdLst>
            <a:ahLst/>
            <a:cxnLst>
              <a:cxn ang="0">
                <a:pos x="T0" y="T1"/>
              </a:cxn>
              <a:cxn ang="0">
                <a:pos x="T2" y="T3"/>
              </a:cxn>
              <a:cxn ang="0">
                <a:pos x="T4" y="T5"/>
              </a:cxn>
              <a:cxn ang="0">
                <a:pos x="T6" y="T7"/>
              </a:cxn>
              <a:cxn ang="0">
                <a:pos x="T8" y="T9"/>
              </a:cxn>
            </a:cxnLst>
            <a:rect l="0" t="0" r="r" b="b"/>
            <a:pathLst>
              <a:path w="2922" h="1466">
                <a:moveTo>
                  <a:pt x="2908" y="1465"/>
                </a:moveTo>
                <a:lnTo>
                  <a:pt x="0" y="28"/>
                </a:lnTo>
                <a:lnTo>
                  <a:pt x="13" y="0"/>
                </a:lnTo>
                <a:lnTo>
                  <a:pt x="2921" y="1438"/>
                </a:lnTo>
                <a:lnTo>
                  <a:pt x="2908" y="1465"/>
                </a:lnTo>
              </a:path>
            </a:pathLst>
          </a:custGeom>
          <a:solidFill>
            <a:schemeClr val="accent1"/>
          </a:solidFill>
          <a:ln>
            <a:noFill/>
          </a:ln>
          <a:effectLst/>
        </p:spPr>
        <p:txBody>
          <a:bodyPr wrap="none" anchor="ctr"/>
          <a:lstStyle/>
          <a:p>
            <a:endParaRPr lang="en-US" sz="900"/>
          </a:p>
        </p:txBody>
      </p:sp>
      <p:sp>
        <p:nvSpPr>
          <p:cNvPr id="5" name="Freeform 4">
            <a:extLst>
              <a:ext uri="{FF2B5EF4-FFF2-40B4-BE49-F238E27FC236}">
                <a16:creationId xmlns:a16="http://schemas.microsoft.com/office/drawing/2014/main" id="{FE881F97-8ECF-9C4C-A9FE-2C0BC9563B0E}"/>
              </a:ext>
            </a:extLst>
          </p:cNvPr>
          <p:cNvSpPr>
            <a:spLocks noChangeArrowheads="1"/>
          </p:cNvSpPr>
          <p:nvPr/>
        </p:nvSpPr>
        <p:spPr bwMode="auto">
          <a:xfrm>
            <a:off x="6425192" y="3454061"/>
            <a:ext cx="2087357" cy="1045253"/>
          </a:xfrm>
          <a:custGeom>
            <a:avLst/>
            <a:gdLst>
              <a:gd name="T0" fmla="*/ 2908 w 2924"/>
              <a:gd name="T1" fmla="*/ 1465 h 1466"/>
              <a:gd name="T2" fmla="*/ 0 w 2924"/>
              <a:gd name="T3" fmla="*/ 28 h 1466"/>
              <a:gd name="T4" fmla="*/ 14 w 2924"/>
              <a:gd name="T5" fmla="*/ 0 h 1466"/>
              <a:gd name="T6" fmla="*/ 2923 w 2924"/>
              <a:gd name="T7" fmla="*/ 1438 h 1466"/>
              <a:gd name="T8" fmla="*/ 2908 w 2924"/>
              <a:gd name="T9" fmla="*/ 1465 h 1466"/>
            </a:gdLst>
            <a:ahLst/>
            <a:cxnLst>
              <a:cxn ang="0">
                <a:pos x="T0" y="T1"/>
              </a:cxn>
              <a:cxn ang="0">
                <a:pos x="T2" y="T3"/>
              </a:cxn>
              <a:cxn ang="0">
                <a:pos x="T4" y="T5"/>
              </a:cxn>
              <a:cxn ang="0">
                <a:pos x="T6" y="T7"/>
              </a:cxn>
              <a:cxn ang="0">
                <a:pos x="T8" y="T9"/>
              </a:cxn>
            </a:cxnLst>
            <a:rect l="0" t="0" r="r" b="b"/>
            <a:pathLst>
              <a:path w="2924" h="1466">
                <a:moveTo>
                  <a:pt x="2908" y="1465"/>
                </a:moveTo>
                <a:lnTo>
                  <a:pt x="0" y="28"/>
                </a:lnTo>
                <a:lnTo>
                  <a:pt x="14" y="0"/>
                </a:lnTo>
                <a:lnTo>
                  <a:pt x="2923" y="1438"/>
                </a:lnTo>
                <a:lnTo>
                  <a:pt x="2908" y="1465"/>
                </a:lnTo>
              </a:path>
            </a:pathLst>
          </a:custGeom>
          <a:solidFill>
            <a:schemeClr val="accent3"/>
          </a:solidFill>
          <a:ln>
            <a:noFill/>
          </a:ln>
          <a:effectLst/>
        </p:spPr>
        <p:txBody>
          <a:bodyPr wrap="none" anchor="ctr"/>
          <a:lstStyle/>
          <a:p>
            <a:endParaRPr lang="en-US" sz="900"/>
          </a:p>
        </p:txBody>
      </p:sp>
      <p:sp>
        <p:nvSpPr>
          <p:cNvPr id="7" name="Freeform 6">
            <a:extLst>
              <a:ext uri="{FF2B5EF4-FFF2-40B4-BE49-F238E27FC236}">
                <a16:creationId xmlns:a16="http://schemas.microsoft.com/office/drawing/2014/main" id="{55F7E659-EA54-614A-8BFD-C7B2A651E1B8}"/>
              </a:ext>
            </a:extLst>
          </p:cNvPr>
          <p:cNvSpPr>
            <a:spLocks noChangeArrowheads="1"/>
          </p:cNvSpPr>
          <p:nvPr/>
        </p:nvSpPr>
        <p:spPr bwMode="auto">
          <a:xfrm>
            <a:off x="4053862" y="3454061"/>
            <a:ext cx="2087358" cy="1045253"/>
          </a:xfrm>
          <a:custGeom>
            <a:avLst/>
            <a:gdLst>
              <a:gd name="T0" fmla="*/ 14 w 2923"/>
              <a:gd name="T1" fmla="*/ 1465 h 1466"/>
              <a:gd name="T2" fmla="*/ 0 w 2923"/>
              <a:gd name="T3" fmla="*/ 1438 h 1466"/>
              <a:gd name="T4" fmla="*/ 2908 w 2923"/>
              <a:gd name="T5" fmla="*/ 0 h 1466"/>
              <a:gd name="T6" fmla="*/ 2922 w 2923"/>
              <a:gd name="T7" fmla="*/ 28 h 1466"/>
              <a:gd name="T8" fmla="*/ 14 w 2923"/>
              <a:gd name="T9" fmla="*/ 1465 h 1466"/>
            </a:gdLst>
            <a:ahLst/>
            <a:cxnLst>
              <a:cxn ang="0">
                <a:pos x="T0" y="T1"/>
              </a:cxn>
              <a:cxn ang="0">
                <a:pos x="T2" y="T3"/>
              </a:cxn>
              <a:cxn ang="0">
                <a:pos x="T4" y="T5"/>
              </a:cxn>
              <a:cxn ang="0">
                <a:pos x="T6" y="T7"/>
              </a:cxn>
              <a:cxn ang="0">
                <a:pos x="T8" y="T9"/>
              </a:cxn>
            </a:cxnLst>
            <a:rect l="0" t="0" r="r" b="b"/>
            <a:pathLst>
              <a:path w="2923" h="1466">
                <a:moveTo>
                  <a:pt x="14" y="1465"/>
                </a:moveTo>
                <a:lnTo>
                  <a:pt x="0" y="1438"/>
                </a:lnTo>
                <a:lnTo>
                  <a:pt x="2908" y="0"/>
                </a:lnTo>
                <a:lnTo>
                  <a:pt x="2922" y="28"/>
                </a:lnTo>
                <a:lnTo>
                  <a:pt x="14" y="1465"/>
                </a:lnTo>
              </a:path>
            </a:pathLst>
          </a:custGeom>
          <a:solidFill>
            <a:schemeClr val="accent2"/>
          </a:solidFill>
          <a:ln>
            <a:noFill/>
          </a:ln>
          <a:effectLst/>
        </p:spPr>
        <p:txBody>
          <a:bodyPr wrap="none" anchor="ctr"/>
          <a:lstStyle/>
          <a:p>
            <a:endParaRPr lang="en-US" sz="900"/>
          </a:p>
        </p:txBody>
      </p:sp>
      <p:sp>
        <p:nvSpPr>
          <p:cNvPr id="8" name="Freeform 7">
            <a:extLst>
              <a:ext uri="{FF2B5EF4-FFF2-40B4-BE49-F238E27FC236}">
                <a16:creationId xmlns:a16="http://schemas.microsoft.com/office/drawing/2014/main" id="{4882DEE2-147A-4843-B99E-0AAAC1EB176A}"/>
              </a:ext>
            </a:extLst>
          </p:cNvPr>
          <p:cNvSpPr>
            <a:spLocks noChangeArrowheads="1"/>
          </p:cNvSpPr>
          <p:nvPr/>
        </p:nvSpPr>
        <p:spPr bwMode="auto">
          <a:xfrm>
            <a:off x="2388797" y="3463507"/>
            <a:ext cx="50374" cy="198345"/>
          </a:xfrm>
          <a:custGeom>
            <a:avLst/>
            <a:gdLst>
              <a:gd name="T0" fmla="*/ 67 w 69"/>
              <a:gd name="T1" fmla="*/ 10 h 278"/>
              <a:gd name="T2" fmla="*/ 67 w 69"/>
              <a:gd name="T3" fmla="*/ 12 h 278"/>
              <a:gd name="T4" fmla="*/ 64 w 69"/>
              <a:gd name="T5" fmla="*/ 22 h 278"/>
              <a:gd name="T6" fmla="*/ 62 w 69"/>
              <a:gd name="T7" fmla="*/ 25 h 278"/>
              <a:gd name="T8" fmla="*/ 59 w 69"/>
              <a:gd name="T9" fmla="*/ 32 h 278"/>
              <a:gd name="T10" fmla="*/ 57 w 69"/>
              <a:gd name="T11" fmla="*/ 36 h 278"/>
              <a:gd name="T12" fmla="*/ 52 w 69"/>
              <a:gd name="T13" fmla="*/ 42 h 278"/>
              <a:gd name="T14" fmla="*/ 49 w 69"/>
              <a:gd name="T15" fmla="*/ 47 h 278"/>
              <a:gd name="T16" fmla="*/ 44 w 69"/>
              <a:gd name="T17" fmla="*/ 52 h 278"/>
              <a:gd name="T18" fmla="*/ 38 w 69"/>
              <a:gd name="T19" fmla="*/ 57 h 278"/>
              <a:gd name="T20" fmla="*/ 31 w 69"/>
              <a:gd name="T21" fmla="*/ 63 h 278"/>
              <a:gd name="T22" fmla="*/ 29 w 69"/>
              <a:gd name="T23" fmla="*/ 65 h 278"/>
              <a:gd name="T24" fmla="*/ 17 w 69"/>
              <a:gd name="T25" fmla="*/ 73 h 278"/>
              <a:gd name="T26" fmla="*/ 14 w 69"/>
              <a:gd name="T27" fmla="*/ 75 h 278"/>
              <a:gd name="T28" fmla="*/ 0 w 69"/>
              <a:gd name="T29" fmla="*/ 82 h 278"/>
              <a:gd name="T30" fmla="*/ 0 w 69"/>
              <a:gd name="T31" fmla="*/ 277 h 278"/>
              <a:gd name="T32" fmla="*/ 14 w 69"/>
              <a:gd name="T33" fmla="*/ 268 h 278"/>
              <a:gd name="T34" fmla="*/ 17 w 69"/>
              <a:gd name="T35" fmla="*/ 267 h 278"/>
              <a:gd name="T36" fmla="*/ 19 w 69"/>
              <a:gd name="T37" fmla="*/ 266 h 278"/>
              <a:gd name="T38" fmla="*/ 29 w 69"/>
              <a:gd name="T39" fmla="*/ 259 h 278"/>
              <a:gd name="T40" fmla="*/ 31 w 69"/>
              <a:gd name="T41" fmla="*/ 258 h 278"/>
              <a:gd name="T42" fmla="*/ 35 w 69"/>
              <a:gd name="T43" fmla="*/ 254 h 278"/>
              <a:gd name="T44" fmla="*/ 38 w 69"/>
              <a:gd name="T45" fmla="*/ 251 h 278"/>
              <a:gd name="T46" fmla="*/ 44 w 69"/>
              <a:gd name="T47" fmla="*/ 246 h 278"/>
              <a:gd name="T48" fmla="*/ 46 w 69"/>
              <a:gd name="T49" fmla="*/ 243 h 278"/>
              <a:gd name="T50" fmla="*/ 49 w 69"/>
              <a:gd name="T51" fmla="*/ 240 h 278"/>
              <a:gd name="T52" fmla="*/ 52 w 69"/>
              <a:gd name="T53" fmla="*/ 236 h 278"/>
              <a:gd name="T54" fmla="*/ 54 w 69"/>
              <a:gd name="T55" fmla="*/ 234 h 278"/>
              <a:gd name="T56" fmla="*/ 57 w 69"/>
              <a:gd name="T57" fmla="*/ 230 h 278"/>
              <a:gd name="T58" fmla="*/ 59 w 69"/>
              <a:gd name="T59" fmla="*/ 226 h 278"/>
              <a:gd name="T60" fmla="*/ 60 w 69"/>
              <a:gd name="T61" fmla="*/ 225 h 278"/>
              <a:gd name="T62" fmla="*/ 62 w 69"/>
              <a:gd name="T63" fmla="*/ 219 h 278"/>
              <a:gd name="T64" fmla="*/ 64 w 69"/>
              <a:gd name="T65" fmla="*/ 216 h 278"/>
              <a:gd name="T66" fmla="*/ 64 w 69"/>
              <a:gd name="T67" fmla="*/ 215 h 278"/>
              <a:gd name="T68" fmla="*/ 67 w 69"/>
              <a:gd name="T69" fmla="*/ 206 h 278"/>
              <a:gd name="T70" fmla="*/ 67 w 69"/>
              <a:gd name="T71" fmla="*/ 204 h 278"/>
              <a:gd name="T72" fmla="*/ 68 w 69"/>
              <a:gd name="T73" fmla="*/ 196 h 278"/>
              <a:gd name="T74" fmla="*/ 68 w 69"/>
              <a:gd name="T75" fmla="*/ 195 h 278"/>
              <a:gd name="T76" fmla="*/ 68 w 69"/>
              <a:gd name="T77" fmla="*/ 0 h 278"/>
              <a:gd name="T78" fmla="*/ 67 w 69"/>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8">
                <a:moveTo>
                  <a:pt x="67" y="10"/>
                </a:moveTo>
                <a:cubicBezTo>
                  <a:pt x="67" y="10"/>
                  <a:pt x="67" y="11"/>
                  <a:pt x="67" y="12"/>
                </a:cubicBezTo>
                <a:cubicBezTo>
                  <a:pt x="66" y="15"/>
                  <a:pt x="65" y="19"/>
                  <a:pt x="64" y="22"/>
                </a:cubicBezTo>
                <a:cubicBezTo>
                  <a:pt x="63" y="23"/>
                  <a:pt x="63" y="24"/>
                  <a:pt x="62" y="25"/>
                </a:cubicBezTo>
                <a:cubicBezTo>
                  <a:pt x="62" y="28"/>
                  <a:pt x="60" y="30"/>
                  <a:pt x="59" y="32"/>
                </a:cubicBezTo>
                <a:cubicBezTo>
                  <a:pt x="58" y="33"/>
                  <a:pt x="57" y="34"/>
                  <a:pt x="57" y="36"/>
                </a:cubicBezTo>
                <a:cubicBezTo>
                  <a:pt x="55" y="38"/>
                  <a:pt x="53" y="40"/>
                  <a:pt x="52" y="42"/>
                </a:cubicBezTo>
                <a:cubicBezTo>
                  <a:pt x="51" y="43"/>
                  <a:pt x="50" y="45"/>
                  <a:pt x="49" y="47"/>
                </a:cubicBezTo>
                <a:cubicBezTo>
                  <a:pt x="47" y="48"/>
                  <a:pt x="46" y="50"/>
                  <a:pt x="44" y="52"/>
                </a:cubicBezTo>
                <a:cubicBezTo>
                  <a:pt x="42" y="53"/>
                  <a:pt x="40" y="55"/>
                  <a:pt x="38" y="57"/>
                </a:cubicBezTo>
                <a:cubicBezTo>
                  <a:pt x="36" y="59"/>
                  <a:pt x="33" y="61"/>
                  <a:pt x="31" y="63"/>
                </a:cubicBezTo>
                <a:cubicBezTo>
                  <a:pt x="30" y="64"/>
                  <a:pt x="30" y="64"/>
                  <a:pt x="29" y="65"/>
                </a:cubicBezTo>
                <a:cubicBezTo>
                  <a:pt x="25" y="67"/>
                  <a:pt x="21" y="70"/>
                  <a:pt x="17" y="73"/>
                </a:cubicBezTo>
                <a:cubicBezTo>
                  <a:pt x="16" y="73"/>
                  <a:pt x="15" y="74"/>
                  <a:pt x="14" y="75"/>
                </a:cubicBezTo>
                <a:cubicBezTo>
                  <a:pt x="10" y="77"/>
                  <a:pt x="5" y="80"/>
                  <a:pt x="0" y="82"/>
                </a:cubicBezTo>
                <a:lnTo>
                  <a:pt x="0" y="277"/>
                </a:lnTo>
                <a:cubicBezTo>
                  <a:pt x="5" y="274"/>
                  <a:pt x="10" y="272"/>
                  <a:pt x="14" y="268"/>
                </a:cubicBezTo>
                <a:cubicBezTo>
                  <a:pt x="15" y="268"/>
                  <a:pt x="16" y="267"/>
                  <a:pt x="17" y="267"/>
                </a:cubicBezTo>
                <a:lnTo>
                  <a:pt x="19" y="266"/>
                </a:lnTo>
                <a:cubicBezTo>
                  <a:pt x="23" y="263"/>
                  <a:pt x="26" y="261"/>
                  <a:pt x="29" y="259"/>
                </a:cubicBezTo>
                <a:cubicBezTo>
                  <a:pt x="30" y="258"/>
                  <a:pt x="30" y="258"/>
                  <a:pt x="31" y="258"/>
                </a:cubicBezTo>
                <a:cubicBezTo>
                  <a:pt x="32" y="256"/>
                  <a:pt x="34" y="255"/>
                  <a:pt x="35" y="254"/>
                </a:cubicBezTo>
                <a:cubicBezTo>
                  <a:pt x="36" y="253"/>
                  <a:pt x="37" y="252"/>
                  <a:pt x="38" y="251"/>
                </a:cubicBezTo>
                <a:cubicBezTo>
                  <a:pt x="40" y="250"/>
                  <a:pt x="42" y="248"/>
                  <a:pt x="44" y="246"/>
                </a:cubicBezTo>
                <a:cubicBezTo>
                  <a:pt x="44" y="245"/>
                  <a:pt x="46" y="245"/>
                  <a:pt x="46" y="243"/>
                </a:cubicBezTo>
                <a:cubicBezTo>
                  <a:pt x="47" y="243"/>
                  <a:pt x="47" y="242"/>
                  <a:pt x="49" y="240"/>
                </a:cubicBezTo>
                <a:cubicBezTo>
                  <a:pt x="50" y="239"/>
                  <a:pt x="51" y="238"/>
                  <a:pt x="52" y="236"/>
                </a:cubicBezTo>
                <a:cubicBezTo>
                  <a:pt x="53" y="236"/>
                  <a:pt x="53" y="235"/>
                  <a:pt x="54" y="234"/>
                </a:cubicBezTo>
                <a:cubicBezTo>
                  <a:pt x="55" y="232"/>
                  <a:pt x="55" y="231"/>
                  <a:pt x="57" y="230"/>
                </a:cubicBezTo>
                <a:cubicBezTo>
                  <a:pt x="57" y="229"/>
                  <a:pt x="58" y="227"/>
                  <a:pt x="59" y="226"/>
                </a:cubicBezTo>
                <a:lnTo>
                  <a:pt x="60" y="225"/>
                </a:lnTo>
                <a:cubicBezTo>
                  <a:pt x="61" y="223"/>
                  <a:pt x="62" y="221"/>
                  <a:pt x="62" y="219"/>
                </a:cubicBezTo>
                <a:cubicBezTo>
                  <a:pt x="63" y="219"/>
                  <a:pt x="63" y="217"/>
                  <a:pt x="64" y="216"/>
                </a:cubicBezTo>
                <a:lnTo>
                  <a:pt x="64" y="215"/>
                </a:lnTo>
                <a:cubicBezTo>
                  <a:pt x="65" y="212"/>
                  <a:pt x="66" y="209"/>
                  <a:pt x="67" y="206"/>
                </a:cubicBezTo>
                <a:cubicBezTo>
                  <a:pt x="67" y="206"/>
                  <a:pt x="67" y="205"/>
                  <a:pt x="67" y="204"/>
                </a:cubicBezTo>
                <a:cubicBezTo>
                  <a:pt x="68" y="202"/>
                  <a:pt x="68" y="199"/>
                  <a:pt x="68" y="196"/>
                </a:cubicBezTo>
                <a:cubicBezTo>
                  <a:pt x="68" y="195"/>
                  <a:pt x="68" y="195"/>
                  <a:pt x="68" y="195"/>
                </a:cubicBezTo>
                <a:lnTo>
                  <a:pt x="68" y="0"/>
                </a:lnTo>
                <a:cubicBezTo>
                  <a:pt x="68" y="4"/>
                  <a:pt x="68" y="7"/>
                  <a:pt x="67" y="10"/>
                </a:cubicBezTo>
              </a:path>
            </a:pathLst>
          </a:custGeom>
          <a:solidFill>
            <a:schemeClr val="bg1">
              <a:lumMod val="65000"/>
            </a:schemeClr>
          </a:solidFill>
          <a:ln>
            <a:noFill/>
          </a:ln>
          <a:effectLst/>
        </p:spPr>
        <p:txBody>
          <a:bodyPr wrap="none" anchor="ctr"/>
          <a:lstStyle/>
          <a:p>
            <a:endParaRPr lang="en-US" sz="900"/>
          </a:p>
        </p:txBody>
      </p:sp>
      <p:sp>
        <p:nvSpPr>
          <p:cNvPr id="10" name="Freeform 9">
            <a:extLst>
              <a:ext uri="{FF2B5EF4-FFF2-40B4-BE49-F238E27FC236}">
                <a16:creationId xmlns:a16="http://schemas.microsoft.com/office/drawing/2014/main" id="{D2861421-ECFF-C948-B529-9CF5981942AA}"/>
              </a:ext>
            </a:extLst>
          </p:cNvPr>
          <p:cNvSpPr>
            <a:spLocks noChangeArrowheads="1"/>
          </p:cNvSpPr>
          <p:nvPr/>
        </p:nvSpPr>
        <p:spPr bwMode="auto">
          <a:xfrm>
            <a:off x="166060" y="3463507"/>
            <a:ext cx="50374" cy="198345"/>
          </a:xfrm>
          <a:custGeom>
            <a:avLst/>
            <a:gdLst>
              <a:gd name="T0" fmla="*/ 0 w 69"/>
              <a:gd name="T1" fmla="*/ 195 h 278"/>
              <a:gd name="T2" fmla="*/ 0 w 69"/>
              <a:gd name="T3" fmla="*/ 0 h 278"/>
              <a:gd name="T4" fmla="*/ 68 w 69"/>
              <a:gd name="T5" fmla="*/ 82 h 278"/>
              <a:gd name="T6" fmla="*/ 68 w 69"/>
              <a:gd name="T7" fmla="*/ 277 h 278"/>
              <a:gd name="T8" fmla="*/ 0 w 69"/>
              <a:gd name="T9" fmla="*/ 195 h 278"/>
            </a:gdLst>
            <a:ahLst/>
            <a:cxnLst>
              <a:cxn ang="0">
                <a:pos x="T0" y="T1"/>
              </a:cxn>
              <a:cxn ang="0">
                <a:pos x="T2" y="T3"/>
              </a:cxn>
              <a:cxn ang="0">
                <a:pos x="T4" y="T5"/>
              </a:cxn>
              <a:cxn ang="0">
                <a:pos x="T6" y="T7"/>
              </a:cxn>
              <a:cxn ang="0">
                <a:pos x="T8" y="T9"/>
              </a:cxn>
            </a:cxnLst>
            <a:rect l="0" t="0" r="r" b="b"/>
            <a:pathLst>
              <a:path w="69" h="278">
                <a:moveTo>
                  <a:pt x="0" y="195"/>
                </a:moveTo>
                <a:lnTo>
                  <a:pt x="0" y="0"/>
                </a:lnTo>
                <a:cubicBezTo>
                  <a:pt x="0" y="30"/>
                  <a:pt x="22" y="59"/>
                  <a:pt x="68" y="82"/>
                </a:cubicBezTo>
                <a:lnTo>
                  <a:pt x="68" y="277"/>
                </a:lnTo>
                <a:cubicBezTo>
                  <a:pt x="22" y="254"/>
                  <a:pt x="0" y="224"/>
                  <a:pt x="0" y="195"/>
                </a:cubicBezTo>
              </a:path>
            </a:pathLst>
          </a:custGeom>
          <a:solidFill>
            <a:schemeClr val="bg1">
              <a:lumMod val="65000"/>
            </a:schemeClr>
          </a:solidFill>
          <a:ln>
            <a:noFill/>
          </a:ln>
          <a:effectLst/>
        </p:spPr>
        <p:txBody>
          <a:bodyPr wrap="none" anchor="ctr"/>
          <a:lstStyle/>
          <a:p>
            <a:endParaRPr lang="en-US" sz="900"/>
          </a:p>
        </p:txBody>
      </p:sp>
      <p:sp>
        <p:nvSpPr>
          <p:cNvPr id="11" name="Freeform 10">
            <a:extLst>
              <a:ext uri="{FF2B5EF4-FFF2-40B4-BE49-F238E27FC236}">
                <a16:creationId xmlns:a16="http://schemas.microsoft.com/office/drawing/2014/main" id="{C5D95A94-446A-7642-A95B-85C10D8EE961}"/>
              </a:ext>
            </a:extLst>
          </p:cNvPr>
          <p:cNvSpPr>
            <a:spLocks noChangeArrowheads="1"/>
          </p:cNvSpPr>
          <p:nvPr/>
        </p:nvSpPr>
        <p:spPr bwMode="auto">
          <a:xfrm>
            <a:off x="1419105" y="3520178"/>
            <a:ext cx="969692" cy="623374"/>
          </a:xfrm>
          <a:custGeom>
            <a:avLst/>
            <a:gdLst>
              <a:gd name="T0" fmla="*/ 1359 w 1360"/>
              <a:gd name="T1" fmla="*/ 0 h 875"/>
              <a:gd name="T2" fmla="*/ 1359 w 1360"/>
              <a:gd name="T3" fmla="*/ 195 h 875"/>
              <a:gd name="T4" fmla="*/ 0 w 1360"/>
              <a:gd name="T5" fmla="*/ 874 h 875"/>
              <a:gd name="T6" fmla="*/ 0 w 1360"/>
              <a:gd name="T7" fmla="*/ 679 h 875"/>
              <a:gd name="T8" fmla="*/ 1359 w 1360"/>
              <a:gd name="T9" fmla="*/ 0 h 875"/>
            </a:gdLst>
            <a:ahLst/>
            <a:cxnLst>
              <a:cxn ang="0">
                <a:pos x="T0" y="T1"/>
              </a:cxn>
              <a:cxn ang="0">
                <a:pos x="T2" y="T3"/>
              </a:cxn>
              <a:cxn ang="0">
                <a:pos x="T4" y="T5"/>
              </a:cxn>
              <a:cxn ang="0">
                <a:pos x="T6" y="T7"/>
              </a:cxn>
              <a:cxn ang="0">
                <a:pos x="T8" y="T9"/>
              </a:cxn>
            </a:cxnLst>
            <a:rect l="0" t="0" r="r" b="b"/>
            <a:pathLst>
              <a:path w="1360" h="875">
                <a:moveTo>
                  <a:pt x="1359" y="0"/>
                </a:moveTo>
                <a:lnTo>
                  <a:pt x="1359" y="195"/>
                </a:lnTo>
                <a:lnTo>
                  <a:pt x="0" y="874"/>
                </a:lnTo>
                <a:lnTo>
                  <a:pt x="0" y="679"/>
                </a:lnTo>
                <a:lnTo>
                  <a:pt x="1359" y="0"/>
                </a:lnTo>
              </a:path>
            </a:pathLst>
          </a:custGeom>
          <a:solidFill>
            <a:schemeClr val="bg1">
              <a:lumMod val="75000"/>
            </a:schemeClr>
          </a:solidFill>
          <a:ln>
            <a:noFill/>
          </a:ln>
          <a:effectLst/>
        </p:spPr>
        <p:txBody>
          <a:bodyPr wrap="none" anchor="ctr"/>
          <a:lstStyle/>
          <a:p>
            <a:endParaRPr lang="en-US" sz="900"/>
          </a:p>
        </p:txBody>
      </p:sp>
      <p:sp>
        <p:nvSpPr>
          <p:cNvPr id="12" name="Freeform 11">
            <a:extLst>
              <a:ext uri="{FF2B5EF4-FFF2-40B4-BE49-F238E27FC236}">
                <a16:creationId xmlns:a16="http://schemas.microsoft.com/office/drawing/2014/main" id="{7D985101-007A-CC4B-8E51-A60673ADAE87}"/>
              </a:ext>
            </a:extLst>
          </p:cNvPr>
          <p:cNvSpPr>
            <a:spLocks noChangeArrowheads="1"/>
          </p:cNvSpPr>
          <p:nvPr/>
        </p:nvSpPr>
        <p:spPr bwMode="auto">
          <a:xfrm>
            <a:off x="21643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13" name="Freeform 12">
            <a:extLst>
              <a:ext uri="{FF2B5EF4-FFF2-40B4-BE49-F238E27FC236}">
                <a16:creationId xmlns:a16="http://schemas.microsoft.com/office/drawing/2014/main" id="{B99BDC3A-7D62-AF4F-98DE-5984EB7F832D}"/>
              </a:ext>
            </a:extLst>
          </p:cNvPr>
          <p:cNvSpPr>
            <a:spLocks noChangeArrowheads="1"/>
          </p:cNvSpPr>
          <p:nvPr/>
        </p:nvSpPr>
        <p:spPr bwMode="auto">
          <a:xfrm>
            <a:off x="150318" y="2896804"/>
            <a:ext cx="2304594" cy="1136554"/>
          </a:xfrm>
          <a:custGeom>
            <a:avLst/>
            <a:gdLst>
              <a:gd name="T0" fmla="*/ 1614 w 3228"/>
              <a:gd name="T1" fmla="*/ 0 h 1592"/>
              <a:gd name="T2" fmla="*/ 1777 w 3228"/>
              <a:gd name="T3" fmla="*/ 34 h 1592"/>
              <a:gd name="T4" fmla="*/ 3136 w 3228"/>
              <a:gd name="T5" fmla="*/ 713 h 1592"/>
              <a:gd name="T6" fmla="*/ 3136 w 3228"/>
              <a:gd name="T7" fmla="*/ 877 h 1592"/>
              <a:gd name="T8" fmla="*/ 1777 w 3228"/>
              <a:gd name="T9" fmla="*/ 1556 h 1592"/>
              <a:gd name="T10" fmla="*/ 1614 w 3228"/>
              <a:gd name="T11" fmla="*/ 1591 h 1592"/>
              <a:gd name="T12" fmla="*/ 1449 w 3228"/>
              <a:gd name="T13" fmla="*/ 1556 h 1592"/>
              <a:gd name="T14" fmla="*/ 91 w 3228"/>
              <a:gd name="T15" fmla="*/ 877 h 1592"/>
              <a:gd name="T16" fmla="*/ 91 w 3228"/>
              <a:gd name="T17" fmla="*/ 713 h 1592"/>
              <a:gd name="T18" fmla="*/ 1449 w 3228"/>
              <a:gd name="T19" fmla="*/ 34 h 1592"/>
              <a:gd name="T20" fmla="*/ 1614 w 3228"/>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8" h="1592">
                <a:moveTo>
                  <a:pt x="1614" y="0"/>
                </a:moveTo>
                <a:cubicBezTo>
                  <a:pt x="1673" y="0"/>
                  <a:pt x="1732" y="12"/>
                  <a:pt x="1777" y="34"/>
                </a:cubicBezTo>
                <a:lnTo>
                  <a:pt x="3136" y="713"/>
                </a:lnTo>
                <a:cubicBezTo>
                  <a:pt x="3227" y="758"/>
                  <a:pt x="3227" y="832"/>
                  <a:pt x="3136" y="877"/>
                </a:cubicBezTo>
                <a:lnTo>
                  <a:pt x="1777" y="1556"/>
                </a:lnTo>
                <a:cubicBezTo>
                  <a:pt x="1732" y="1579"/>
                  <a:pt x="1673" y="1591"/>
                  <a:pt x="1614" y="1591"/>
                </a:cubicBezTo>
                <a:cubicBezTo>
                  <a:pt x="1554" y="1591"/>
                  <a:pt x="1495" y="1579"/>
                  <a:pt x="1449" y="1556"/>
                </a:cubicBezTo>
                <a:lnTo>
                  <a:pt x="91" y="877"/>
                </a:lnTo>
                <a:cubicBezTo>
                  <a:pt x="0" y="832"/>
                  <a:pt x="0" y="758"/>
                  <a:pt x="91" y="713"/>
                </a:cubicBezTo>
                <a:lnTo>
                  <a:pt x="1449" y="34"/>
                </a:lnTo>
                <a:cubicBezTo>
                  <a:pt x="1495" y="12"/>
                  <a:pt x="1554" y="0"/>
                  <a:pt x="1614" y="0"/>
                </a:cubicBezTo>
              </a:path>
            </a:pathLst>
          </a:custGeom>
          <a:solidFill>
            <a:schemeClr val="bg1">
              <a:lumMod val="95000"/>
            </a:schemeClr>
          </a:solidFill>
          <a:ln>
            <a:noFill/>
          </a:ln>
          <a:effectLst/>
        </p:spPr>
        <p:txBody>
          <a:bodyPr wrap="none" anchor="ctr"/>
          <a:lstStyle/>
          <a:p>
            <a:endParaRPr lang="en-US" sz="900"/>
          </a:p>
        </p:txBody>
      </p:sp>
      <p:sp>
        <p:nvSpPr>
          <p:cNvPr id="14" name="Freeform 13">
            <a:extLst>
              <a:ext uri="{FF2B5EF4-FFF2-40B4-BE49-F238E27FC236}">
                <a16:creationId xmlns:a16="http://schemas.microsoft.com/office/drawing/2014/main" id="{FB02258A-E0B7-B54C-9EF2-1F7FF40C7A00}"/>
              </a:ext>
            </a:extLst>
          </p:cNvPr>
          <p:cNvSpPr>
            <a:spLocks noChangeArrowheads="1"/>
          </p:cNvSpPr>
          <p:nvPr/>
        </p:nvSpPr>
        <p:spPr bwMode="auto">
          <a:xfrm>
            <a:off x="1186127" y="4005024"/>
            <a:ext cx="236125" cy="163715"/>
          </a:xfrm>
          <a:custGeom>
            <a:avLst/>
            <a:gdLst>
              <a:gd name="T0" fmla="*/ 300 w 329"/>
              <a:gd name="T1" fmla="*/ 12 h 230"/>
              <a:gd name="T2" fmla="*/ 276 w 329"/>
              <a:gd name="T3" fmla="*/ 20 h 230"/>
              <a:gd name="T4" fmla="*/ 254 w 329"/>
              <a:gd name="T5" fmla="*/ 26 h 230"/>
              <a:gd name="T6" fmla="*/ 230 w 329"/>
              <a:gd name="T7" fmla="*/ 30 h 230"/>
              <a:gd name="T8" fmla="*/ 205 w 329"/>
              <a:gd name="T9" fmla="*/ 33 h 230"/>
              <a:gd name="T10" fmla="*/ 183 w 329"/>
              <a:gd name="T11" fmla="*/ 34 h 230"/>
              <a:gd name="T12" fmla="*/ 148 w 329"/>
              <a:gd name="T13" fmla="*/ 34 h 230"/>
              <a:gd name="T14" fmla="*/ 122 w 329"/>
              <a:gd name="T15" fmla="*/ 32 h 230"/>
              <a:gd name="T16" fmla="*/ 100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3 w 329"/>
              <a:gd name="T37" fmla="*/ 221 h 230"/>
              <a:gd name="T38" fmla="*/ 100 w 329"/>
              <a:gd name="T39" fmla="*/ 224 h 230"/>
              <a:gd name="T40" fmla="*/ 120 w 329"/>
              <a:gd name="T41" fmla="*/ 227 h 230"/>
              <a:gd name="T42" fmla="*/ 139 w 329"/>
              <a:gd name="T43" fmla="*/ 228 h 230"/>
              <a:gd name="T44" fmla="*/ 148 w 329"/>
              <a:gd name="T45" fmla="*/ 228 h 230"/>
              <a:gd name="T46" fmla="*/ 165 w 329"/>
              <a:gd name="T47" fmla="*/ 229 h 230"/>
              <a:gd name="T48" fmla="*/ 183 w 329"/>
              <a:gd name="T49" fmla="*/ 228 h 230"/>
              <a:gd name="T50" fmla="*/ 202 w 329"/>
              <a:gd name="T51" fmla="*/ 227 h 230"/>
              <a:gd name="T52" fmla="*/ 229 w 329"/>
              <a:gd name="T53" fmla="*/ 224 h 230"/>
              <a:gd name="T54" fmla="*/ 252 w 329"/>
              <a:gd name="T55" fmla="*/ 220 h 230"/>
              <a:gd name="T56" fmla="*/ 273 w 329"/>
              <a:gd name="T57" fmla="*/ 215 h 230"/>
              <a:gd name="T58" fmla="*/ 293 w 329"/>
              <a:gd name="T59" fmla="*/ 209 h 230"/>
              <a:gd name="T60" fmla="*/ 314 w 329"/>
              <a:gd name="T61" fmla="*/ 202 h 230"/>
              <a:gd name="T62" fmla="*/ 328 w 329"/>
              <a:gd name="T63" fmla="*/ 195 h 230"/>
              <a:gd name="T64" fmla="*/ 314 w 329"/>
              <a:gd name="T65"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4" y="7"/>
                </a:moveTo>
                <a:cubicBezTo>
                  <a:pt x="309" y="9"/>
                  <a:pt x="304" y="11"/>
                  <a:pt x="300" y="12"/>
                </a:cubicBezTo>
                <a:cubicBezTo>
                  <a:pt x="298" y="13"/>
                  <a:pt x="296" y="14"/>
                  <a:pt x="293" y="15"/>
                </a:cubicBezTo>
                <a:cubicBezTo>
                  <a:pt x="288" y="17"/>
                  <a:pt x="282" y="19"/>
                  <a:pt x="276" y="20"/>
                </a:cubicBezTo>
                <a:cubicBezTo>
                  <a:pt x="275" y="21"/>
                  <a:pt x="273" y="21"/>
                  <a:pt x="273" y="21"/>
                </a:cubicBezTo>
                <a:cubicBezTo>
                  <a:pt x="267" y="23"/>
                  <a:pt x="260" y="24"/>
                  <a:pt x="254" y="26"/>
                </a:cubicBezTo>
                <a:cubicBezTo>
                  <a:pt x="253" y="26"/>
                  <a:pt x="252" y="26"/>
                  <a:pt x="252" y="26"/>
                </a:cubicBezTo>
                <a:cubicBezTo>
                  <a:pt x="245" y="27"/>
                  <a:pt x="237" y="29"/>
                  <a:pt x="230" y="30"/>
                </a:cubicBezTo>
                <a:lnTo>
                  <a:pt x="229" y="30"/>
                </a:lnTo>
                <a:cubicBezTo>
                  <a:pt x="221" y="31"/>
                  <a:pt x="213" y="32"/>
                  <a:pt x="205" y="33"/>
                </a:cubicBezTo>
                <a:cubicBezTo>
                  <a:pt x="202" y="33"/>
                  <a:pt x="199" y="33"/>
                  <a:pt x="195" y="34"/>
                </a:cubicBezTo>
                <a:cubicBezTo>
                  <a:pt x="191" y="34"/>
                  <a:pt x="187" y="34"/>
                  <a:pt x="183" y="34"/>
                </a:cubicBezTo>
                <a:cubicBezTo>
                  <a:pt x="177" y="34"/>
                  <a:pt x="171" y="35"/>
                  <a:pt x="165" y="35"/>
                </a:cubicBezTo>
                <a:cubicBezTo>
                  <a:pt x="159" y="35"/>
                  <a:pt x="154" y="34"/>
                  <a:pt x="148" y="34"/>
                </a:cubicBezTo>
                <a:cubicBezTo>
                  <a:pt x="145" y="34"/>
                  <a:pt x="143" y="34"/>
                  <a:pt x="141" y="34"/>
                </a:cubicBezTo>
                <a:cubicBezTo>
                  <a:pt x="135" y="34"/>
                  <a:pt x="128" y="33"/>
                  <a:pt x="122" y="32"/>
                </a:cubicBezTo>
                <a:cubicBezTo>
                  <a:pt x="121" y="32"/>
                  <a:pt x="120" y="32"/>
                  <a:pt x="120" y="32"/>
                </a:cubicBezTo>
                <a:cubicBezTo>
                  <a:pt x="113" y="32"/>
                  <a:pt x="106" y="31"/>
                  <a:pt x="100" y="30"/>
                </a:cubicBezTo>
                <a:cubicBezTo>
                  <a:pt x="97" y="29"/>
                  <a:pt x="96" y="29"/>
                  <a:pt x="93" y="29"/>
                </a:cubicBezTo>
                <a:cubicBezTo>
                  <a:pt x="89" y="28"/>
                  <a:pt x="84" y="27"/>
                  <a:pt x="79" y="26"/>
                </a:cubicBezTo>
                <a:cubicBezTo>
                  <a:pt x="77" y="26"/>
                  <a:pt x="74" y="25"/>
                  <a:pt x="71" y="24"/>
                </a:cubicBezTo>
                <a:cubicBezTo>
                  <a:pt x="67" y="24"/>
                  <a:pt x="63" y="23"/>
                  <a:pt x="60" y="22"/>
                </a:cubicBezTo>
                <a:cubicBezTo>
                  <a:pt x="56" y="21"/>
                  <a:pt x="52" y="20"/>
                  <a:pt x="50" y="19"/>
                </a:cubicBezTo>
                <a:cubicBezTo>
                  <a:pt x="46" y="18"/>
                  <a:pt x="43" y="17"/>
                  <a:pt x="40" y="16"/>
                </a:cubicBezTo>
                <a:cubicBezTo>
                  <a:pt x="33" y="14"/>
                  <a:pt x="26" y="12"/>
                  <a:pt x="20" y="9"/>
                </a:cubicBezTo>
                <a:cubicBezTo>
                  <a:pt x="20" y="9"/>
                  <a:pt x="19" y="9"/>
                  <a:pt x="18" y="8"/>
                </a:cubicBezTo>
                <a:cubicBezTo>
                  <a:pt x="12" y="6"/>
                  <a:pt x="6" y="4"/>
                  <a:pt x="0" y="0"/>
                </a:cubicBezTo>
                <a:lnTo>
                  <a:pt x="0" y="195"/>
                </a:lnTo>
                <a:cubicBezTo>
                  <a:pt x="6" y="197"/>
                  <a:pt x="12" y="200"/>
                  <a:pt x="18" y="203"/>
                </a:cubicBezTo>
                <a:cubicBezTo>
                  <a:pt x="19" y="203"/>
                  <a:pt x="20" y="204"/>
                  <a:pt x="20" y="204"/>
                </a:cubicBezTo>
                <a:cubicBezTo>
                  <a:pt x="26" y="206"/>
                  <a:pt x="33" y="208"/>
                  <a:pt x="40" y="210"/>
                </a:cubicBezTo>
                <a:cubicBezTo>
                  <a:pt x="41" y="211"/>
                  <a:pt x="41" y="211"/>
                  <a:pt x="42" y="212"/>
                </a:cubicBezTo>
                <a:cubicBezTo>
                  <a:pt x="45" y="212"/>
                  <a:pt x="47" y="213"/>
                  <a:pt x="50" y="213"/>
                </a:cubicBezTo>
                <a:cubicBezTo>
                  <a:pt x="52" y="214"/>
                  <a:pt x="56" y="215"/>
                  <a:pt x="60" y="216"/>
                </a:cubicBezTo>
                <a:cubicBezTo>
                  <a:pt x="61" y="216"/>
                  <a:pt x="62" y="217"/>
                  <a:pt x="63" y="217"/>
                </a:cubicBezTo>
                <a:cubicBezTo>
                  <a:pt x="65" y="218"/>
                  <a:pt x="68" y="218"/>
                  <a:pt x="71" y="219"/>
                </a:cubicBezTo>
                <a:cubicBezTo>
                  <a:pt x="74" y="219"/>
                  <a:pt x="77" y="220"/>
                  <a:pt x="79" y="221"/>
                </a:cubicBezTo>
                <a:cubicBezTo>
                  <a:pt x="81" y="221"/>
                  <a:pt x="81" y="221"/>
                  <a:pt x="83" y="221"/>
                </a:cubicBezTo>
                <a:cubicBezTo>
                  <a:pt x="86" y="222"/>
                  <a:pt x="89" y="223"/>
                  <a:pt x="93" y="223"/>
                </a:cubicBezTo>
                <a:cubicBezTo>
                  <a:pt x="96" y="223"/>
                  <a:pt x="97" y="224"/>
                  <a:pt x="100" y="224"/>
                </a:cubicBezTo>
                <a:lnTo>
                  <a:pt x="101" y="224"/>
                </a:lnTo>
                <a:cubicBezTo>
                  <a:pt x="107" y="225"/>
                  <a:pt x="114" y="226"/>
                  <a:pt x="120" y="227"/>
                </a:cubicBezTo>
                <a:cubicBezTo>
                  <a:pt x="120" y="227"/>
                  <a:pt x="121" y="227"/>
                  <a:pt x="122" y="227"/>
                </a:cubicBezTo>
                <a:cubicBezTo>
                  <a:pt x="128" y="227"/>
                  <a:pt x="133" y="227"/>
                  <a:pt x="139" y="228"/>
                </a:cubicBezTo>
                <a:cubicBezTo>
                  <a:pt x="139" y="228"/>
                  <a:pt x="140" y="228"/>
                  <a:pt x="141" y="228"/>
                </a:cubicBezTo>
                <a:cubicBezTo>
                  <a:pt x="143" y="228"/>
                  <a:pt x="145" y="228"/>
                  <a:pt x="148" y="228"/>
                </a:cubicBezTo>
                <a:cubicBezTo>
                  <a:pt x="152" y="229"/>
                  <a:pt x="155" y="229"/>
                  <a:pt x="158" y="229"/>
                </a:cubicBezTo>
                <a:cubicBezTo>
                  <a:pt x="160" y="229"/>
                  <a:pt x="163" y="229"/>
                  <a:pt x="165" y="229"/>
                </a:cubicBezTo>
                <a:cubicBezTo>
                  <a:pt x="169" y="229"/>
                  <a:pt x="174" y="229"/>
                  <a:pt x="180" y="229"/>
                </a:cubicBezTo>
                <a:cubicBezTo>
                  <a:pt x="180" y="229"/>
                  <a:pt x="182" y="228"/>
                  <a:pt x="183" y="228"/>
                </a:cubicBezTo>
                <a:cubicBezTo>
                  <a:pt x="187" y="228"/>
                  <a:pt x="191" y="228"/>
                  <a:pt x="195" y="227"/>
                </a:cubicBezTo>
                <a:cubicBezTo>
                  <a:pt x="198" y="227"/>
                  <a:pt x="200" y="227"/>
                  <a:pt x="202" y="227"/>
                </a:cubicBezTo>
                <a:cubicBezTo>
                  <a:pt x="204" y="227"/>
                  <a:pt x="204" y="227"/>
                  <a:pt x="205" y="227"/>
                </a:cubicBezTo>
                <a:cubicBezTo>
                  <a:pt x="213" y="226"/>
                  <a:pt x="221" y="225"/>
                  <a:pt x="229" y="224"/>
                </a:cubicBezTo>
                <a:lnTo>
                  <a:pt x="230" y="224"/>
                </a:lnTo>
                <a:cubicBezTo>
                  <a:pt x="237" y="223"/>
                  <a:pt x="245" y="222"/>
                  <a:pt x="252" y="220"/>
                </a:cubicBezTo>
                <a:cubicBezTo>
                  <a:pt x="252" y="220"/>
                  <a:pt x="253" y="220"/>
                  <a:pt x="254" y="219"/>
                </a:cubicBezTo>
                <a:cubicBezTo>
                  <a:pt x="260" y="218"/>
                  <a:pt x="267" y="217"/>
                  <a:pt x="273" y="215"/>
                </a:cubicBezTo>
                <a:cubicBezTo>
                  <a:pt x="274" y="215"/>
                  <a:pt x="275" y="214"/>
                  <a:pt x="276" y="214"/>
                </a:cubicBezTo>
                <a:cubicBezTo>
                  <a:pt x="282" y="213"/>
                  <a:pt x="288" y="211"/>
                  <a:pt x="293" y="209"/>
                </a:cubicBezTo>
                <a:cubicBezTo>
                  <a:pt x="296" y="208"/>
                  <a:pt x="298" y="207"/>
                  <a:pt x="300" y="207"/>
                </a:cubicBezTo>
                <a:cubicBezTo>
                  <a:pt x="304" y="205"/>
                  <a:pt x="309" y="204"/>
                  <a:pt x="314" y="202"/>
                </a:cubicBezTo>
                <a:cubicBezTo>
                  <a:pt x="314" y="201"/>
                  <a:pt x="315" y="201"/>
                  <a:pt x="315" y="200"/>
                </a:cubicBezTo>
                <a:cubicBezTo>
                  <a:pt x="320" y="199"/>
                  <a:pt x="324" y="197"/>
                  <a:pt x="328" y="195"/>
                </a:cubicBezTo>
                <a:lnTo>
                  <a:pt x="328" y="0"/>
                </a:lnTo>
                <a:cubicBezTo>
                  <a:pt x="323" y="3"/>
                  <a:pt x="319" y="5"/>
                  <a:pt x="314" y="7"/>
                </a:cubicBezTo>
              </a:path>
            </a:pathLst>
          </a:custGeom>
          <a:solidFill>
            <a:schemeClr val="bg1">
              <a:lumMod val="65000"/>
            </a:schemeClr>
          </a:solidFill>
          <a:ln>
            <a:noFill/>
          </a:ln>
          <a:effectLst/>
        </p:spPr>
        <p:txBody>
          <a:bodyPr wrap="none" anchor="ctr"/>
          <a:lstStyle/>
          <a:p>
            <a:endParaRPr lang="en-US" sz="900"/>
          </a:p>
        </p:txBody>
      </p:sp>
      <p:sp>
        <p:nvSpPr>
          <p:cNvPr id="15" name="Freeform 14">
            <a:extLst>
              <a:ext uri="{FF2B5EF4-FFF2-40B4-BE49-F238E27FC236}">
                <a16:creationId xmlns:a16="http://schemas.microsoft.com/office/drawing/2014/main" id="{9FEF86BB-C1A8-C14D-B381-3A5B4A62C4FE}"/>
              </a:ext>
            </a:extLst>
          </p:cNvPr>
          <p:cNvSpPr>
            <a:spLocks noChangeArrowheads="1"/>
          </p:cNvSpPr>
          <p:nvPr/>
        </p:nvSpPr>
        <p:spPr bwMode="auto">
          <a:xfrm>
            <a:off x="1003522" y="3391094"/>
            <a:ext cx="598187" cy="141677"/>
          </a:xfrm>
          <a:custGeom>
            <a:avLst/>
            <a:gdLst>
              <a:gd name="T0" fmla="*/ 839 w 840"/>
              <a:gd name="T1" fmla="*/ 99 h 200"/>
              <a:gd name="T2" fmla="*/ 420 w 840"/>
              <a:gd name="T3" fmla="*/ 199 h 200"/>
              <a:gd name="T4" fmla="*/ 0 w 840"/>
              <a:gd name="T5" fmla="*/ 99 h 200"/>
              <a:gd name="T6" fmla="*/ 420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20" y="199"/>
                </a:cubicBezTo>
                <a:cubicBezTo>
                  <a:pt x="188" y="199"/>
                  <a:pt x="0" y="154"/>
                  <a:pt x="0" y="99"/>
                </a:cubicBezTo>
                <a:cubicBezTo>
                  <a:pt x="0" y="45"/>
                  <a:pt x="188" y="0"/>
                  <a:pt x="420"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16" name="Freeform 15">
            <a:extLst>
              <a:ext uri="{FF2B5EF4-FFF2-40B4-BE49-F238E27FC236}">
                <a16:creationId xmlns:a16="http://schemas.microsoft.com/office/drawing/2014/main" id="{E034EB4C-75D0-3448-B6D9-8A773D2EF3BF}"/>
              </a:ext>
            </a:extLst>
          </p:cNvPr>
          <p:cNvSpPr>
            <a:spLocks noChangeArrowheads="1"/>
          </p:cNvSpPr>
          <p:nvPr/>
        </p:nvSpPr>
        <p:spPr bwMode="auto">
          <a:xfrm>
            <a:off x="666647" y="1996375"/>
            <a:ext cx="1271934" cy="1467132"/>
          </a:xfrm>
          <a:custGeom>
            <a:avLst/>
            <a:gdLst>
              <a:gd name="T0" fmla="*/ 1779 w 1780"/>
              <a:gd name="T1" fmla="*/ 890 h 2054"/>
              <a:gd name="T2" fmla="*/ 890 w 1780"/>
              <a:gd name="T3" fmla="*/ 0 h 2054"/>
              <a:gd name="T4" fmla="*/ 0 w 1780"/>
              <a:gd name="T5" fmla="*/ 890 h 2054"/>
              <a:gd name="T6" fmla="*/ 722 w 1780"/>
              <a:gd name="T7" fmla="*/ 1763 h 2054"/>
              <a:gd name="T8" fmla="*/ 890 w 1780"/>
              <a:gd name="T9" fmla="*/ 2053 h 2054"/>
              <a:gd name="T10" fmla="*/ 1057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0" y="0"/>
                  <a:pt x="890" y="0"/>
                </a:cubicBezTo>
                <a:cubicBezTo>
                  <a:pt x="398" y="0"/>
                  <a:pt x="0" y="398"/>
                  <a:pt x="0" y="890"/>
                </a:cubicBezTo>
                <a:cubicBezTo>
                  <a:pt x="0" y="1324"/>
                  <a:pt x="311" y="1685"/>
                  <a:pt x="722" y="1763"/>
                </a:cubicBezTo>
                <a:lnTo>
                  <a:pt x="890" y="2053"/>
                </a:lnTo>
                <a:lnTo>
                  <a:pt x="1057" y="1763"/>
                </a:lnTo>
                <a:cubicBezTo>
                  <a:pt x="1468" y="1685"/>
                  <a:pt x="1779" y="1324"/>
                  <a:pt x="1779" y="890"/>
                </a:cubicBezTo>
              </a:path>
            </a:pathLst>
          </a:custGeom>
          <a:solidFill>
            <a:schemeClr val="accent1"/>
          </a:solidFill>
          <a:ln>
            <a:noFill/>
          </a:ln>
          <a:effectLst/>
        </p:spPr>
        <p:txBody>
          <a:bodyPr wrap="none" anchor="ctr"/>
          <a:lstStyle/>
          <a:p>
            <a:endParaRPr lang="en-US" sz="900"/>
          </a:p>
        </p:txBody>
      </p:sp>
      <p:sp>
        <p:nvSpPr>
          <p:cNvPr id="59" name="TextBox 58">
            <a:extLst>
              <a:ext uri="{FF2B5EF4-FFF2-40B4-BE49-F238E27FC236}">
                <a16:creationId xmlns:a16="http://schemas.microsoft.com/office/drawing/2014/main" id="{164C5DB1-FDFB-4248-8637-F6CB3A854487}"/>
              </a:ext>
            </a:extLst>
          </p:cNvPr>
          <p:cNvSpPr txBox="1"/>
          <p:nvPr/>
        </p:nvSpPr>
        <p:spPr>
          <a:xfrm>
            <a:off x="1103652" y="2260991"/>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63" name="Subtitle 2">
            <a:extLst>
              <a:ext uri="{FF2B5EF4-FFF2-40B4-BE49-F238E27FC236}">
                <a16:creationId xmlns:a16="http://schemas.microsoft.com/office/drawing/2014/main" id="{7965B61E-9212-BB4F-9608-B1E6D0120532}"/>
              </a:ext>
            </a:extLst>
          </p:cNvPr>
          <p:cNvSpPr txBox="1">
            <a:spLocks/>
          </p:cNvSpPr>
          <p:nvPr/>
        </p:nvSpPr>
        <p:spPr>
          <a:xfrm>
            <a:off x="154778" y="4818613"/>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AI pour une baisse de la charge Ordo </a:t>
            </a:r>
          </a:p>
        </p:txBody>
      </p:sp>
      <p:sp>
        <p:nvSpPr>
          <p:cNvPr id="64" name="TextBox 63">
            <a:extLst>
              <a:ext uri="{FF2B5EF4-FFF2-40B4-BE49-F238E27FC236}">
                <a16:creationId xmlns:a16="http://schemas.microsoft.com/office/drawing/2014/main" id="{ED5BC29D-2601-0A4C-9E30-75B88D1C1443}"/>
              </a:ext>
            </a:extLst>
          </p:cNvPr>
          <p:cNvSpPr txBox="1"/>
          <p:nvPr/>
        </p:nvSpPr>
        <p:spPr>
          <a:xfrm>
            <a:off x="913043" y="4481481"/>
            <a:ext cx="787395"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VISIO </a:t>
            </a:r>
          </a:p>
        </p:txBody>
      </p:sp>
      <p:sp>
        <p:nvSpPr>
          <p:cNvPr id="18" name="Freeform 17">
            <a:extLst>
              <a:ext uri="{FF2B5EF4-FFF2-40B4-BE49-F238E27FC236}">
                <a16:creationId xmlns:a16="http://schemas.microsoft.com/office/drawing/2014/main" id="{FC5DA19B-60C8-9247-BEAB-521A03AD2248}"/>
              </a:ext>
            </a:extLst>
          </p:cNvPr>
          <p:cNvSpPr>
            <a:spLocks noChangeArrowheads="1"/>
          </p:cNvSpPr>
          <p:nvPr/>
        </p:nvSpPr>
        <p:spPr bwMode="auto">
          <a:xfrm>
            <a:off x="4912588" y="4489870"/>
            <a:ext cx="50374" cy="198345"/>
          </a:xfrm>
          <a:custGeom>
            <a:avLst/>
            <a:gdLst>
              <a:gd name="T0" fmla="*/ 67 w 69"/>
              <a:gd name="T1" fmla="*/ 10 h 277"/>
              <a:gd name="T2" fmla="*/ 67 w 69"/>
              <a:gd name="T3" fmla="*/ 11 h 277"/>
              <a:gd name="T4" fmla="*/ 64 w 69"/>
              <a:gd name="T5" fmla="*/ 21 h 277"/>
              <a:gd name="T6" fmla="*/ 63 w 69"/>
              <a:gd name="T7" fmla="*/ 24 h 277"/>
              <a:gd name="T8" fmla="*/ 59 w 69"/>
              <a:gd name="T9" fmla="*/ 32 h 277"/>
              <a:gd name="T10" fmla="*/ 56 w 69"/>
              <a:gd name="T11" fmla="*/ 35 h 277"/>
              <a:gd name="T12" fmla="*/ 52 w 69"/>
              <a:gd name="T13" fmla="*/ 41 h 277"/>
              <a:gd name="T14" fmla="*/ 49 w 69"/>
              <a:gd name="T15" fmla="*/ 46 h 277"/>
              <a:gd name="T16" fmla="*/ 44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20 w 69"/>
              <a:gd name="T37" fmla="*/ 265 h 277"/>
              <a:gd name="T38" fmla="*/ 29 w 69"/>
              <a:gd name="T39" fmla="*/ 259 h 277"/>
              <a:gd name="T40" fmla="*/ 31 w 69"/>
              <a:gd name="T41" fmla="*/ 257 h 277"/>
              <a:gd name="T42" fmla="*/ 36 w 69"/>
              <a:gd name="T43" fmla="*/ 254 h 277"/>
              <a:gd name="T44" fmla="*/ 38 w 69"/>
              <a:gd name="T45" fmla="*/ 251 h 277"/>
              <a:gd name="T46" fmla="*/ 44 w 69"/>
              <a:gd name="T47" fmla="*/ 246 h 277"/>
              <a:gd name="T48" fmla="*/ 46 w 69"/>
              <a:gd name="T49" fmla="*/ 243 h 277"/>
              <a:gd name="T50" fmla="*/ 49 w 69"/>
              <a:gd name="T51" fmla="*/ 240 h 277"/>
              <a:gd name="T52" fmla="*/ 52 w 69"/>
              <a:gd name="T53" fmla="*/ 236 h 277"/>
              <a:gd name="T54" fmla="*/ 54 w 69"/>
              <a:gd name="T55" fmla="*/ 234 h 277"/>
              <a:gd name="T56" fmla="*/ 56 w 69"/>
              <a:gd name="T57" fmla="*/ 230 h 277"/>
              <a:gd name="T58" fmla="*/ 59 w 69"/>
              <a:gd name="T59" fmla="*/ 225 h 277"/>
              <a:gd name="T60" fmla="*/ 60 w 69"/>
              <a:gd name="T61" fmla="*/ 224 h 277"/>
              <a:gd name="T62" fmla="*/ 63 w 69"/>
              <a:gd name="T63" fmla="*/ 219 h 277"/>
              <a:gd name="T64" fmla="*/ 64 w 69"/>
              <a:gd name="T65" fmla="*/ 216 h 277"/>
              <a:gd name="T66" fmla="*/ 65 w 69"/>
              <a:gd name="T67" fmla="*/ 215 h 277"/>
              <a:gd name="T68" fmla="*/ 67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lnTo>
                  <a:pt x="67" y="11"/>
                </a:lnTo>
                <a:cubicBezTo>
                  <a:pt x="66" y="14"/>
                  <a:pt x="65" y="18"/>
                  <a:pt x="64" y="21"/>
                </a:cubicBezTo>
                <a:cubicBezTo>
                  <a:pt x="64" y="23"/>
                  <a:pt x="63" y="24"/>
                  <a:pt x="63" y="24"/>
                </a:cubicBezTo>
                <a:cubicBezTo>
                  <a:pt x="61" y="27"/>
                  <a:pt x="61" y="29"/>
                  <a:pt x="59" y="32"/>
                </a:cubicBezTo>
                <a:cubicBezTo>
                  <a:pt x="59" y="33"/>
                  <a:pt x="58" y="34"/>
                  <a:pt x="56" y="35"/>
                </a:cubicBezTo>
                <a:cubicBezTo>
                  <a:pt x="55" y="38"/>
                  <a:pt x="54" y="40"/>
                  <a:pt x="52" y="41"/>
                </a:cubicBezTo>
                <a:cubicBezTo>
                  <a:pt x="52" y="43"/>
                  <a:pt x="50" y="45"/>
                  <a:pt x="49" y="46"/>
                </a:cubicBezTo>
                <a:cubicBezTo>
                  <a:pt x="47" y="47"/>
                  <a:pt x="46" y="49"/>
                  <a:pt x="44" y="51"/>
                </a:cubicBezTo>
                <a:cubicBezTo>
                  <a:pt x="43" y="53"/>
                  <a:pt x="41" y="55"/>
                  <a:pt x="38" y="57"/>
                </a:cubicBezTo>
                <a:cubicBezTo>
                  <a:pt x="36" y="59"/>
                  <a:pt x="34" y="60"/>
                  <a:pt x="31" y="63"/>
                </a:cubicBezTo>
                <a:cubicBezTo>
                  <a:pt x="30" y="63"/>
                  <a:pt x="30" y="63"/>
                  <a:pt x="29" y="64"/>
                </a:cubicBezTo>
                <a:cubicBezTo>
                  <a:pt x="25" y="67"/>
                  <a:pt x="22"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9" y="266"/>
                  <a:pt x="20" y="265"/>
                </a:cubicBezTo>
                <a:cubicBezTo>
                  <a:pt x="23" y="263"/>
                  <a:pt x="26" y="260"/>
                  <a:pt x="29" y="259"/>
                </a:cubicBezTo>
                <a:cubicBezTo>
                  <a:pt x="30" y="258"/>
                  <a:pt x="30" y="257"/>
                  <a:pt x="31" y="257"/>
                </a:cubicBezTo>
                <a:cubicBezTo>
                  <a:pt x="33" y="255"/>
                  <a:pt x="34" y="254"/>
                  <a:pt x="36" y="254"/>
                </a:cubicBezTo>
                <a:cubicBezTo>
                  <a:pt x="37" y="253"/>
                  <a:pt x="38" y="252"/>
                  <a:pt x="38" y="251"/>
                </a:cubicBezTo>
                <a:cubicBezTo>
                  <a:pt x="41" y="249"/>
                  <a:pt x="43" y="248"/>
                  <a:pt x="44" y="246"/>
                </a:cubicBezTo>
                <a:cubicBezTo>
                  <a:pt x="45" y="244"/>
                  <a:pt x="46" y="244"/>
                  <a:pt x="46" y="243"/>
                </a:cubicBezTo>
                <a:cubicBezTo>
                  <a:pt x="47" y="242"/>
                  <a:pt x="48" y="241"/>
                  <a:pt x="49" y="240"/>
                </a:cubicBezTo>
                <a:cubicBezTo>
                  <a:pt x="50" y="239"/>
                  <a:pt x="52" y="237"/>
                  <a:pt x="52" y="236"/>
                </a:cubicBezTo>
                <a:cubicBezTo>
                  <a:pt x="53" y="235"/>
                  <a:pt x="54" y="234"/>
                  <a:pt x="54" y="234"/>
                </a:cubicBezTo>
                <a:cubicBezTo>
                  <a:pt x="55" y="232"/>
                  <a:pt x="56" y="231"/>
                  <a:pt x="56" y="230"/>
                </a:cubicBezTo>
                <a:cubicBezTo>
                  <a:pt x="58" y="229"/>
                  <a:pt x="59" y="227"/>
                  <a:pt x="59" y="225"/>
                </a:cubicBezTo>
                <a:cubicBezTo>
                  <a:pt x="60" y="225"/>
                  <a:pt x="60" y="225"/>
                  <a:pt x="60" y="224"/>
                </a:cubicBezTo>
                <a:cubicBezTo>
                  <a:pt x="61" y="223"/>
                  <a:pt x="62" y="220"/>
                  <a:pt x="63" y="219"/>
                </a:cubicBezTo>
                <a:cubicBezTo>
                  <a:pt x="63" y="218"/>
                  <a:pt x="64" y="216"/>
                  <a:pt x="64" y="216"/>
                </a:cubicBezTo>
                <a:cubicBezTo>
                  <a:pt x="64" y="215"/>
                  <a:pt x="65" y="215"/>
                  <a:pt x="65" y="215"/>
                </a:cubicBezTo>
                <a:cubicBezTo>
                  <a:pt x="66" y="212"/>
                  <a:pt x="66" y="208"/>
                  <a:pt x="67"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20" name="Freeform 19">
            <a:extLst>
              <a:ext uri="{FF2B5EF4-FFF2-40B4-BE49-F238E27FC236}">
                <a16:creationId xmlns:a16="http://schemas.microsoft.com/office/drawing/2014/main" id="{243A89C4-5E99-7B40-B988-CB9F10052A78}"/>
              </a:ext>
            </a:extLst>
          </p:cNvPr>
          <p:cNvSpPr>
            <a:spLocks noChangeArrowheads="1"/>
          </p:cNvSpPr>
          <p:nvPr/>
        </p:nvSpPr>
        <p:spPr bwMode="auto">
          <a:xfrm>
            <a:off x="2689851"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21" name="Freeform 20">
            <a:extLst>
              <a:ext uri="{FF2B5EF4-FFF2-40B4-BE49-F238E27FC236}">
                <a16:creationId xmlns:a16="http://schemas.microsoft.com/office/drawing/2014/main" id="{F940E2AC-DD4C-EE47-88EA-AB79E891FB81}"/>
              </a:ext>
            </a:extLst>
          </p:cNvPr>
          <p:cNvSpPr>
            <a:spLocks noChangeArrowheads="1"/>
          </p:cNvSpPr>
          <p:nvPr/>
        </p:nvSpPr>
        <p:spPr bwMode="auto">
          <a:xfrm>
            <a:off x="3942896"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22" name="Freeform 21">
            <a:extLst>
              <a:ext uri="{FF2B5EF4-FFF2-40B4-BE49-F238E27FC236}">
                <a16:creationId xmlns:a16="http://schemas.microsoft.com/office/drawing/2014/main" id="{26605385-4172-3F40-AD2C-2DFDD5051995}"/>
              </a:ext>
            </a:extLst>
          </p:cNvPr>
          <p:cNvSpPr>
            <a:spLocks noChangeArrowheads="1"/>
          </p:cNvSpPr>
          <p:nvPr/>
        </p:nvSpPr>
        <p:spPr bwMode="auto">
          <a:xfrm>
            <a:off x="2737075" y="4546540"/>
            <a:ext cx="969692" cy="623374"/>
          </a:xfrm>
          <a:custGeom>
            <a:avLst/>
            <a:gdLst>
              <a:gd name="T0" fmla="*/ 1359 w 1360"/>
              <a:gd name="T1" fmla="*/ 679 h 874"/>
              <a:gd name="T2" fmla="*/ 1359 w 1360"/>
              <a:gd name="T3" fmla="*/ 873 h 874"/>
              <a:gd name="T4" fmla="*/ 0 w 1360"/>
              <a:gd name="T5" fmla="*/ 194 h 874"/>
              <a:gd name="T6" fmla="*/ 0 w 1360"/>
              <a:gd name="T7" fmla="*/ 0 h 874"/>
              <a:gd name="T8" fmla="*/ 1359 w 1360"/>
              <a:gd name="T9" fmla="*/ 679 h 874"/>
            </a:gdLst>
            <a:ahLst/>
            <a:cxnLst>
              <a:cxn ang="0">
                <a:pos x="T0" y="T1"/>
              </a:cxn>
              <a:cxn ang="0">
                <a:pos x="T2" y="T3"/>
              </a:cxn>
              <a:cxn ang="0">
                <a:pos x="T4" y="T5"/>
              </a:cxn>
              <a:cxn ang="0">
                <a:pos x="T6" y="T7"/>
              </a:cxn>
              <a:cxn ang="0">
                <a:pos x="T8" y="T9"/>
              </a:cxn>
            </a:cxnLst>
            <a:rect l="0" t="0" r="r" b="b"/>
            <a:pathLst>
              <a:path w="1360" h="874">
                <a:moveTo>
                  <a:pt x="1359" y="679"/>
                </a:moveTo>
                <a:lnTo>
                  <a:pt x="1359" y="873"/>
                </a:lnTo>
                <a:lnTo>
                  <a:pt x="0" y="194"/>
                </a:lnTo>
                <a:lnTo>
                  <a:pt x="0" y="0"/>
                </a:lnTo>
                <a:lnTo>
                  <a:pt x="1359" y="679"/>
                </a:lnTo>
              </a:path>
            </a:pathLst>
          </a:custGeom>
          <a:solidFill>
            <a:schemeClr val="bg1">
              <a:lumMod val="75000"/>
            </a:schemeClr>
          </a:solidFill>
          <a:ln>
            <a:noFill/>
          </a:ln>
          <a:effectLst/>
        </p:spPr>
        <p:txBody>
          <a:bodyPr wrap="none" anchor="ctr"/>
          <a:lstStyle/>
          <a:p>
            <a:endParaRPr lang="en-US" sz="900"/>
          </a:p>
        </p:txBody>
      </p:sp>
      <p:sp>
        <p:nvSpPr>
          <p:cNvPr id="23" name="Freeform 22">
            <a:extLst>
              <a:ext uri="{FF2B5EF4-FFF2-40B4-BE49-F238E27FC236}">
                <a16:creationId xmlns:a16="http://schemas.microsoft.com/office/drawing/2014/main" id="{164BF1A4-84FE-5D4A-8BA9-739D435E1BF2}"/>
              </a:ext>
            </a:extLst>
          </p:cNvPr>
          <p:cNvSpPr>
            <a:spLocks noChangeArrowheads="1"/>
          </p:cNvSpPr>
          <p:nvPr/>
        </p:nvSpPr>
        <p:spPr bwMode="auto">
          <a:xfrm>
            <a:off x="2674109" y="3923166"/>
            <a:ext cx="2304594" cy="1136554"/>
          </a:xfrm>
          <a:custGeom>
            <a:avLst/>
            <a:gdLst>
              <a:gd name="T0" fmla="*/ 1611 w 3226"/>
              <a:gd name="T1" fmla="*/ 0 h 1591"/>
              <a:gd name="T2" fmla="*/ 1776 w 3226"/>
              <a:gd name="T3" fmla="*/ 33 h 1591"/>
              <a:gd name="T4" fmla="*/ 3134 w 3226"/>
              <a:gd name="T5" fmla="*/ 713 h 1591"/>
              <a:gd name="T6" fmla="*/ 3134 w 3226"/>
              <a:gd name="T7" fmla="*/ 877 h 1591"/>
              <a:gd name="T8" fmla="*/ 1776 w 3226"/>
              <a:gd name="T9" fmla="*/ 1556 h 1591"/>
              <a:gd name="T10" fmla="*/ 1611 w 3226"/>
              <a:gd name="T11" fmla="*/ 1590 h 1591"/>
              <a:gd name="T12" fmla="*/ 1448 w 3226"/>
              <a:gd name="T13" fmla="*/ 1556 h 1591"/>
              <a:gd name="T14" fmla="*/ 89 w 3226"/>
              <a:gd name="T15" fmla="*/ 877 h 1591"/>
              <a:gd name="T16" fmla="*/ 89 w 3226"/>
              <a:gd name="T17" fmla="*/ 713 h 1591"/>
              <a:gd name="T18" fmla="*/ 1448 w 3226"/>
              <a:gd name="T19" fmla="*/ 33 h 1591"/>
              <a:gd name="T20" fmla="*/ 1611 w 3226"/>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6" h="1591">
                <a:moveTo>
                  <a:pt x="1611" y="0"/>
                </a:moveTo>
                <a:cubicBezTo>
                  <a:pt x="1672" y="0"/>
                  <a:pt x="1731" y="11"/>
                  <a:pt x="1776" y="33"/>
                </a:cubicBezTo>
                <a:lnTo>
                  <a:pt x="3134" y="713"/>
                </a:lnTo>
                <a:cubicBezTo>
                  <a:pt x="3225" y="758"/>
                  <a:pt x="3225" y="831"/>
                  <a:pt x="3134" y="877"/>
                </a:cubicBezTo>
                <a:lnTo>
                  <a:pt x="1776" y="1556"/>
                </a:lnTo>
                <a:cubicBezTo>
                  <a:pt x="1731" y="1579"/>
                  <a:pt x="1672" y="1590"/>
                  <a:pt x="1611" y="1590"/>
                </a:cubicBezTo>
                <a:cubicBezTo>
                  <a:pt x="1552" y="1590"/>
                  <a:pt x="1493" y="1579"/>
                  <a:pt x="1448" y="1556"/>
                </a:cubicBezTo>
                <a:lnTo>
                  <a:pt x="89" y="877"/>
                </a:lnTo>
                <a:cubicBezTo>
                  <a:pt x="0" y="831"/>
                  <a:pt x="0" y="758"/>
                  <a:pt x="89" y="713"/>
                </a:cubicBezTo>
                <a:lnTo>
                  <a:pt x="1448" y="33"/>
                </a:lnTo>
                <a:cubicBezTo>
                  <a:pt x="1493" y="11"/>
                  <a:pt x="1552" y="0"/>
                  <a:pt x="1611" y="0"/>
                </a:cubicBezTo>
              </a:path>
            </a:pathLst>
          </a:custGeom>
          <a:solidFill>
            <a:schemeClr val="bg1">
              <a:lumMod val="95000"/>
            </a:schemeClr>
          </a:solidFill>
          <a:ln>
            <a:noFill/>
          </a:ln>
          <a:effectLst/>
        </p:spPr>
        <p:txBody>
          <a:bodyPr wrap="none" anchor="ctr"/>
          <a:lstStyle/>
          <a:p>
            <a:endParaRPr lang="en-US" sz="900"/>
          </a:p>
        </p:txBody>
      </p:sp>
      <p:sp>
        <p:nvSpPr>
          <p:cNvPr id="24" name="Freeform 23">
            <a:extLst>
              <a:ext uri="{FF2B5EF4-FFF2-40B4-BE49-F238E27FC236}">
                <a16:creationId xmlns:a16="http://schemas.microsoft.com/office/drawing/2014/main" id="{6D7A9AFD-E990-7549-98ED-921A453E5B73}"/>
              </a:ext>
            </a:extLst>
          </p:cNvPr>
          <p:cNvSpPr>
            <a:spLocks noChangeArrowheads="1"/>
          </p:cNvSpPr>
          <p:nvPr/>
        </p:nvSpPr>
        <p:spPr bwMode="auto">
          <a:xfrm>
            <a:off x="3706768" y="5031386"/>
            <a:ext cx="236128" cy="163715"/>
          </a:xfrm>
          <a:custGeom>
            <a:avLst/>
            <a:gdLst>
              <a:gd name="T0" fmla="*/ 300 w 329"/>
              <a:gd name="T1" fmla="*/ 12 h 229"/>
              <a:gd name="T2" fmla="*/ 275 w 329"/>
              <a:gd name="T3" fmla="*/ 20 h 229"/>
              <a:gd name="T4" fmla="*/ 253 w 329"/>
              <a:gd name="T5" fmla="*/ 25 h 229"/>
              <a:gd name="T6" fmla="*/ 230 w 329"/>
              <a:gd name="T7" fmla="*/ 29 h 229"/>
              <a:gd name="T8" fmla="*/ 204 w 329"/>
              <a:gd name="T9" fmla="*/ 32 h 229"/>
              <a:gd name="T10" fmla="*/ 183 w 329"/>
              <a:gd name="T11" fmla="*/ 34 h 229"/>
              <a:gd name="T12" fmla="*/ 148 w 329"/>
              <a:gd name="T13" fmla="*/ 34 h 229"/>
              <a:gd name="T14" fmla="*/ 121 w 329"/>
              <a:gd name="T15" fmla="*/ 32 h 229"/>
              <a:gd name="T16" fmla="*/ 99 w 329"/>
              <a:gd name="T17" fmla="*/ 30 h 229"/>
              <a:gd name="T18" fmla="*/ 79 w 329"/>
              <a:gd name="T19" fmla="*/ 26 h 229"/>
              <a:gd name="T20" fmla="*/ 59 w 329"/>
              <a:gd name="T21" fmla="*/ 22 h 229"/>
              <a:gd name="T22" fmla="*/ 39 w 329"/>
              <a:gd name="T23" fmla="*/ 16 h 229"/>
              <a:gd name="T24" fmla="*/ 17 w 329"/>
              <a:gd name="T25" fmla="*/ 8 h 229"/>
              <a:gd name="T26" fmla="*/ 0 w 329"/>
              <a:gd name="T27" fmla="*/ 194 h 229"/>
              <a:gd name="T28" fmla="*/ 18 w 329"/>
              <a:gd name="T29" fmla="*/ 203 h 229"/>
              <a:gd name="T30" fmla="*/ 39 w 329"/>
              <a:gd name="T31" fmla="*/ 210 h 229"/>
              <a:gd name="T32" fmla="*/ 48 w 329"/>
              <a:gd name="T33" fmla="*/ 213 h 229"/>
              <a:gd name="T34" fmla="*/ 63 w 329"/>
              <a:gd name="T35" fmla="*/ 217 h 229"/>
              <a:gd name="T36" fmla="*/ 79 w 329"/>
              <a:gd name="T37" fmla="*/ 221 h 229"/>
              <a:gd name="T38" fmla="*/ 93 w 329"/>
              <a:gd name="T39" fmla="*/ 222 h 229"/>
              <a:gd name="T40" fmla="*/ 100 w 329"/>
              <a:gd name="T41" fmla="*/ 224 h 229"/>
              <a:gd name="T42" fmla="*/ 120 w 329"/>
              <a:gd name="T43" fmla="*/ 226 h 229"/>
              <a:gd name="T44" fmla="*/ 138 w 329"/>
              <a:gd name="T45" fmla="*/ 228 h 229"/>
              <a:gd name="T46" fmla="*/ 148 w 329"/>
              <a:gd name="T47" fmla="*/ 228 h 229"/>
              <a:gd name="T48" fmla="*/ 163 w 329"/>
              <a:gd name="T49" fmla="*/ 228 h 229"/>
              <a:gd name="T50" fmla="*/ 183 w 329"/>
              <a:gd name="T51" fmla="*/ 228 h 229"/>
              <a:gd name="T52" fmla="*/ 202 w 329"/>
              <a:gd name="T53" fmla="*/ 227 h 229"/>
              <a:gd name="T54" fmla="*/ 228 w 329"/>
              <a:gd name="T55" fmla="*/ 223 h 229"/>
              <a:gd name="T56" fmla="*/ 251 w 329"/>
              <a:gd name="T57" fmla="*/ 220 h 229"/>
              <a:gd name="T58" fmla="*/ 272 w 329"/>
              <a:gd name="T59" fmla="*/ 215 h 229"/>
              <a:gd name="T60" fmla="*/ 293 w 329"/>
              <a:gd name="T61" fmla="*/ 209 h 229"/>
              <a:gd name="T62" fmla="*/ 313 w 329"/>
              <a:gd name="T63" fmla="*/ 201 h 229"/>
              <a:gd name="T64" fmla="*/ 328 w 329"/>
              <a:gd name="T65" fmla="*/ 194 h 229"/>
              <a:gd name="T66" fmla="*/ 313 w 329"/>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9" h="229">
                <a:moveTo>
                  <a:pt x="313" y="7"/>
                </a:moveTo>
                <a:cubicBezTo>
                  <a:pt x="308" y="9"/>
                  <a:pt x="304" y="10"/>
                  <a:pt x="300" y="12"/>
                </a:cubicBezTo>
                <a:cubicBezTo>
                  <a:pt x="298" y="13"/>
                  <a:pt x="295" y="14"/>
                  <a:pt x="293" y="14"/>
                </a:cubicBezTo>
                <a:cubicBezTo>
                  <a:pt x="287" y="16"/>
                  <a:pt x="281" y="18"/>
                  <a:pt x="275" y="20"/>
                </a:cubicBezTo>
                <a:cubicBezTo>
                  <a:pt x="274" y="20"/>
                  <a:pt x="273" y="20"/>
                  <a:pt x="272" y="20"/>
                </a:cubicBezTo>
                <a:cubicBezTo>
                  <a:pt x="266" y="22"/>
                  <a:pt x="259" y="23"/>
                  <a:pt x="253" y="25"/>
                </a:cubicBezTo>
                <a:cubicBezTo>
                  <a:pt x="253" y="25"/>
                  <a:pt x="252" y="25"/>
                  <a:pt x="251" y="25"/>
                </a:cubicBezTo>
                <a:cubicBezTo>
                  <a:pt x="244" y="27"/>
                  <a:pt x="237" y="28"/>
                  <a:pt x="230" y="29"/>
                </a:cubicBezTo>
                <a:cubicBezTo>
                  <a:pt x="229" y="30"/>
                  <a:pt x="228" y="30"/>
                  <a:pt x="228" y="30"/>
                </a:cubicBezTo>
                <a:cubicBezTo>
                  <a:pt x="220" y="31"/>
                  <a:pt x="212" y="32"/>
                  <a:pt x="204" y="32"/>
                </a:cubicBezTo>
                <a:cubicBezTo>
                  <a:pt x="201" y="33"/>
                  <a:pt x="198" y="33"/>
                  <a:pt x="195" y="33"/>
                </a:cubicBezTo>
                <a:cubicBezTo>
                  <a:pt x="190" y="33"/>
                  <a:pt x="186" y="33"/>
                  <a:pt x="183" y="34"/>
                </a:cubicBezTo>
                <a:cubicBezTo>
                  <a:pt x="176" y="34"/>
                  <a:pt x="170" y="34"/>
                  <a:pt x="163" y="34"/>
                </a:cubicBezTo>
                <a:cubicBezTo>
                  <a:pt x="159" y="34"/>
                  <a:pt x="153" y="34"/>
                  <a:pt x="148" y="34"/>
                </a:cubicBezTo>
                <a:cubicBezTo>
                  <a:pt x="145" y="33"/>
                  <a:pt x="143" y="33"/>
                  <a:pt x="140" y="33"/>
                </a:cubicBezTo>
                <a:cubicBezTo>
                  <a:pt x="133" y="33"/>
                  <a:pt x="127" y="33"/>
                  <a:pt x="121" y="32"/>
                </a:cubicBezTo>
                <a:lnTo>
                  <a:pt x="120" y="32"/>
                </a:lnTo>
                <a:cubicBezTo>
                  <a:pt x="113" y="32"/>
                  <a:pt x="105" y="30"/>
                  <a:pt x="99" y="30"/>
                </a:cubicBezTo>
                <a:cubicBezTo>
                  <a:pt x="97" y="29"/>
                  <a:pt x="94" y="28"/>
                  <a:pt x="93" y="28"/>
                </a:cubicBezTo>
                <a:cubicBezTo>
                  <a:pt x="88" y="28"/>
                  <a:pt x="83" y="27"/>
                  <a:pt x="79" y="26"/>
                </a:cubicBezTo>
                <a:cubicBezTo>
                  <a:pt x="76" y="25"/>
                  <a:pt x="73" y="25"/>
                  <a:pt x="70" y="24"/>
                </a:cubicBezTo>
                <a:cubicBezTo>
                  <a:pt x="67" y="23"/>
                  <a:pt x="63" y="22"/>
                  <a:pt x="59" y="22"/>
                </a:cubicBezTo>
                <a:cubicBezTo>
                  <a:pt x="56" y="20"/>
                  <a:pt x="52" y="20"/>
                  <a:pt x="48" y="19"/>
                </a:cubicBezTo>
                <a:cubicBezTo>
                  <a:pt x="46" y="18"/>
                  <a:pt x="42" y="17"/>
                  <a:pt x="39" y="16"/>
                </a:cubicBezTo>
                <a:cubicBezTo>
                  <a:pt x="33" y="14"/>
                  <a:pt x="26" y="11"/>
                  <a:pt x="19" y="9"/>
                </a:cubicBezTo>
                <a:cubicBezTo>
                  <a:pt x="19" y="9"/>
                  <a:pt x="18" y="8"/>
                  <a:pt x="17" y="8"/>
                </a:cubicBezTo>
                <a:cubicBezTo>
                  <a:pt x="11" y="6"/>
                  <a:pt x="6" y="3"/>
                  <a:pt x="0" y="0"/>
                </a:cubicBezTo>
                <a:lnTo>
                  <a:pt x="0" y="194"/>
                </a:lnTo>
                <a:cubicBezTo>
                  <a:pt x="6" y="197"/>
                  <a:pt x="11" y="200"/>
                  <a:pt x="17" y="202"/>
                </a:cubicBezTo>
                <a:cubicBezTo>
                  <a:pt x="18" y="202"/>
                  <a:pt x="18" y="203"/>
                  <a:pt x="18" y="203"/>
                </a:cubicBezTo>
                <a:cubicBezTo>
                  <a:pt x="19" y="203"/>
                  <a:pt x="19" y="203"/>
                  <a:pt x="19" y="203"/>
                </a:cubicBezTo>
                <a:cubicBezTo>
                  <a:pt x="26" y="206"/>
                  <a:pt x="33" y="208"/>
                  <a:pt x="39" y="210"/>
                </a:cubicBezTo>
                <a:cubicBezTo>
                  <a:pt x="40" y="211"/>
                  <a:pt x="41" y="211"/>
                  <a:pt x="42" y="211"/>
                </a:cubicBezTo>
                <a:cubicBezTo>
                  <a:pt x="44" y="212"/>
                  <a:pt x="46" y="212"/>
                  <a:pt x="48" y="213"/>
                </a:cubicBezTo>
                <a:cubicBezTo>
                  <a:pt x="52" y="214"/>
                  <a:pt x="56" y="215"/>
                  <a:pt x="59" y="216"/>
                </a:cubicBezTo>
                <a:cubicBezTo>
                  <a:pt x="60" y="216"/>
                  <a:pt x="61" y="216"/>
                  <a:pt x="63" y="217"/>
                </a:cubicBezTo>
                <a:cubicBezTo>
                  <a:pt x="65" y="217"/>
                  <a:pt x="68" y="218"/>
                  <a:pt x="70" y="219"/>
                </a:cubicBezTo>
                <a:cubicBezTo>
                  <a:pt x="73" y="219"/>
                  <a:pt x="76" y="220"/>
                  <a:pt x="79" y="221"/>
                </a:cubicBezTo>
                <a:cubicBezTo>
                  <a:pt x="80" y="221"/>
                  <a:pt x="81" y="221"/>
                  <a:pt x="82" y="221"/>
                </a:cubicBezTo>
                <a:cubicBezTo>
                  <a:pt x="85" y="222"/>
                  <a:pt x="89" y="222"/>
                  <a:pt x="93" y="222"/>
                </a:cubicBezTo>
                <a:cubicBezTo>
                  <a:pt x="94" y="223"/>
                  <a:pt x="97" y="223"/>
                  <a:pt x="99" y="223"/>
                </a:cubicBezTo>
                <a:lnTo>
                  <a:pt x="100" y="224"/>
                </a:lnTo>
                <a:cubicBezTo>
                  <a:pt x="107" y="225"/>
                  <a:pt x="113" y="225"/>
                  <a:pt x="119" y="226"/>
                </a:cubicBezTo>
                <a:cubicBezTo>
                  <a:pt x="120" y="226"/>
                  <a:pt x="120" y="226"/>
                  <a:pt x="120" y="226"/>
                </a:cubicBezTo>
                <a:cubicBezTo>
                  <a:pt x="120" y="226"/>
                  <a:pt x="121" y="226"/>
                  <a:pt x="121" y="227"/>
                </a:cubicBezTo>
                <a:cubicBezTo>
                  <a:pt x="127" y="227"/>
                  <a:pt x="132" y="227"/>
                  <a:pt x="138" y="228"/>
                </a:cubicBezTo>
                <a:cubicBezTo>
                  <a:pt x="138" y="228"/>
                  <a:pt x="139" y="228"/>
                  <a:pt x="140" y="228"/>
                </a:cubicBezTo>
                <a:cubicBezTo>
                  <a:pt x="143" y="228"/>
                  <a:pt x="145" y="228"/>
                  <a:pt x="148" y="228"/>
                </a:cubicBezTo>
                <a:cubicBezTo>
                  <a:pt x="151" y="228"/>
                  <a:pt x="154" y="228"/>
                  <a:pt x="158" y="228"/>
                </a:cubicBezTo>
                <a:cubicBezTo>
                  <a:pt x="160" y="228"/>
                  <a:pt x="162" y="228"/>
                  <a:pt x="163" y="228"/>
                </a:cubicBezTo>
                <a:cubicBezTo>
                  <a:pt x="169" y="228"/>
                  <a:pt x="174" y="228"/>
                  <a:pt x="179" y="228"/>
                </a:cubicBezTo>
                <a:cubicBezTo>
                  <a:pt x="180" y="228"/>
                  <a:pt x="181" y="228"/>
                  <a:pt x="183" y="228"/>
                </a:cubicBezTo>
                <a:cubicBezTo>
                  <a:pt x="186" y="228"/>
                  <a:pt x="190" y="227"/>
                  <a:pt x="195" y="227"/>
                </a:cubicBezTo>
                <a:cubicBezTo>
                  <a:pt x="197" y="227"/>
                  <a:pt x="200" y="227"/>
                  <a:pt x="202" y="227"/>
                </a:cubicBezTo>
                <a:cubicBezTo>
                  <a:pt x="203" y="227"/>
                  <a:pt x="204" y="227"/>
                  <a:pt x="204" y="227"/>
                </a:cubicBezTo>
                <a:cubicBezTo>
                  <a:pt x="212" y="226"/>
                  <a:pt x="220" y="225"/>
                  <a:pt x="228" y="223"/>
                </a:cubicBezTo>
                <a:cubicBezTo>
                  <a:pt x="228" y="223"/>
                  <a:pt x="229" y="223"/>
                  <a:pt x="230" y="223"/>
                </a:cubicBezTo>
                <a:cubicBezTo>
                  <a:pt x="237" y="222"/>
                  <a:pt x="244" y="221"/>
                  <a:pt x="251" y="220"/>
                </a:cubicBezTo>
                <a:cubicBezTo>
                  <a:pt x="252" y="220"/>
                  <a:pt x="253" y="219"/>
                  <a:pt x="253" y="219"/>
                </a:cubicBezTo>
                <a:cubicBezTo>
                  <a:pt x="259" y="218"/>
                  <a:pt x="266" y="217"/>
                  <a:pt x="272" y="215"/>
                </a:cubicBezTo>
                <a:cubicBezTo>
                  <a:pt x="273" y="214"/>
                  <a:pt x="274" y="214"/>
                  <a:pt x="275" y="214"/>
                </a:cubicBezTo>
                <a:cubicBezTo>
                  <a:pt x="281" y="212"/>
                  <a:pt x="287" y="211"/>
                  <a:pt x="293" y="209"/>
                </a:cubicBezTo>
                <a:cubicBezTo>
                  <a:pt x="295" y="208"/>
                  <a:pt x="298" y="207"/>
                  <a:pt x="300" y="206"/>
                </a:cubicBezTo>
                <a:cubicBezTo>
                  <a:pt x="304" y="205"/>
                  <a:pt x="308" y="203"/>
                  <a:pt x="313" y="201"/>
                </a:cubicBezTo>
                <a:lnTo>
                  <a:pt x="315" y="200"/>
                </a:lnTo>
                <a:cubicBezTo>
                  <a:pt x="319" y="198"/>
                  <a:pt x="324" y="197"/>
                  <a:pt x="328" y="194"/>
                </a:cubicBezTo>
                <a:lnTo>
                  <a:pt x="328" y="0"/>
                </a:lnTo>
                <a:cubicBezTo>
                  <a:pt x="323" y="3"/>
                  <a:pt x="318" y="4"/>
                  <a:pt x="313" y="7"/>
                </a:cubicBezTo>
              </a:path>
            </a:pathLst>
          </a:custGeom>
          <a:solidFill>
            <a:schemeClr val="bg1">
              <a:lumMod val="65000"/>
            </a:schemeClr>
          </a:solidFill>
          <a:ln>
            <a:noFill/>
          </a:ln>
          <a:effectLst/>
        </p:spPr>
        <p:txBody>
          <a:bodyPr wrap="none" anchor="ctr"/>
          <a:lstStyle/>
          <a:p>
            <a:endParaRPr lang="en-US" sz="900"/>
          </a:p>
        </p:txBody>
      </p:sp>
      <p:sp>
        <p:nvSpPr>
          <p:cNvPr id="25" name="Freeform 24">
            <a:extLst>
              <a:ext uri="{FF2B5EF4-FFF2-40B4-BE49-F238E27FC236}">
                <a16:creationId xmlns:a16="http://schemas.microsoft.com/office/drawing/2014/main" id="{2D5BBA90-D1A5-9F42-AC88-49D4F3D80F1A}"/>
              </a:ext>
            </a:extLst>
          </p:cNvPr>
          <p:cNvSpPr>
            <a:spLocks noChangeArrowheads="1"/>
          </p:cNvSpPr>
          <p:nvPr/>
        </p:nvSpPr>
        <p:spPr bwMode="auto">
          <a:xfrm>
            <a:off x="3524163"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8" y="198"/>
                  <a:pt x="0" y="154"/>
                  <a:pt x="0" y="99"/>
                </a:cubicBezTo>
                <a:cubicBezTo>
                  <a:pt x="0" y="44"/>
                  <a:pt x="188"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26" name="Freeform 25">
            <a:extLst>
              <a:ext uri="{FF2B5EF4-FFF2-40B4-BE49-F238E27FC236}">
                <a16:creationId xmlns:a16="http://schemas.microsoft.com/office/drawing/2014/main" id="{A2847BDE-3FDD-B04C-843E-1FBD0EAC7BF0}"/>
              </a:ext>
            </a:extLst>
          </p:cNvPr>
          <p:cNvSpPr>
            <a:spLocks noChangeArrowheads="1"/>
          </p:cNvSpPr>
          <p:nvPr/>
        </p:nvSpPr>
        <p:spPr bwMode="auto">
          <a:xfrm>
            <a:off x="3190438"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9"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2"/>
          </a:solidFill>
          <a:ln>
            <a:noFill/>
          </a:ln>
          <a:effectLst/>
        </p:spPr>
        <p:txBody>
          <a:bodyPr wrap="none" anchor="ctr"/>
          <a:lstStyle/>
          <a:p>
            <a:endParaRPr lang="en-US" sz="900"/>
          </a:p>
        </p:txBody>
      </p:sp>
      <p:sp>
        <p:nvSpPr>
          <p:cNvPr id="61" name="TextBox 60">
            <a:extLst>
              <a:ext uri="{FF2B5EF4-FFF2-40B4-BE49-F238E27FC236}">
                <a16:creationId xmlns:a16="http://schemas.microsoft.com/office/drawing/2014/main" id="{442A8F84-0017-D24F-994B-8CC257119BBF}"/>
              </a:ext>
            </a:extLst>
          </p:cNvPr>
          <p:cNvSpPr txBox="1"/>
          <p:nvPr/>
        </p:nvSpPr>
        <p:spPr>
          <a:xfrm>
            <a:off x="3567792" y="3295598"/>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67" name="Subtitle 2">
            <a:extLst>
              <a:ext uri="{FF2B5EF4-FFF2-40B4-BE49-F238E27FC236}">
                <a16:creationId xmlns:a16="http://schemas.microsoft.com/office/drawing/2014/main" id="{EA75FF84-D7A3-5140-8E52-07E8B01EDC14}"/>
              </a:ext>
            </a:extLst>
          </p:cNvPr>
          <p:cNvSpPr txBox="1">
            <a:spLocks/>
          </p:cNvSpPr>
          <p:nvPr/>
        </p:nvSpPr>
        <p:spPr>
          <a:xfrm>
            <a:off x="2754128" y="5995507"/>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Reprise partielle de la charge des REX en centralisant et en industrialisant </a:t>
            </a:r>
          </a:p>
        </p:txBody>
      </p:sp>
      <p:sp>
        <p:nvSpPr>
          <p:cNvPr id="68" name="TextBox 67">
            <a:extLst>
              <a:ext uri="{FF2B5EF4-FFF2-40B4-BE49-F238E27FC236}">
                <a16:creationId xmlns:a16="http://schemas.microsoft.com/office/drawing/2014/main" id="{8445BE4B-F1DC-784A-945D-B22ACAC1C81C}"/>
              </a:ext>
            </a:extLst>
          </p:cNvPr>
          <p:cNvSpPr txBox="1"/>
          <p:nvPr/>
        </p:nvSpPr>
        <p:spPr>
          <a:xfrm>
            <a:off x="3487955" y="5658375"/>
            <a:ext cx="6832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VISO</a:t>
            </a:r>
          </a:p>
        </p:txBody>
      </p:sp>
      <p:sp>
        <p:nvSpPr>
          <p:cNvPr id="28" name="Freeform 27">
            <a:extLst>
              <a:ext uri="{FF2B5EF4-FFF2-40B4-BE49-F238E27FC236}">
                <a16:creationId xmlns:a16="http://schemas.microsoft.com/office/drawing/2014/main" id="{C98FCF60-2B11-1541-A568-3FFE6F4FB5E9}"/>
              </a:ext>
            </a:extLst>
          </p:cNvPr>
          <p:cNvSpPr>
            <a:spLocks noChangeArrowheads="1"/>
          </p:cNvSpPr>
          <p:nvPr/>
        </p:nvSpPr>
        <p:spPr bwMode="auto">
          <a:xfrm>
            <a:off x="7436377" y="3463507"/>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30" name="Freeform 29">
            <a:extLst>
              <a:ext uri="{FF2B5EF4-FFF2-40B4-BE49-F238E27FC236}">
                <a16:creationId xmlns:a16="http://schemas.microsoft.com/office/drawing/2014/main" id="{61D37DAA-8DE6-E949-A45D-3F992C21C244}"/>
              </a:ext>
            </a:extLst>
          </p:cNvPr>
          <p:cNvSpPr>
            <a:spLocks noChangeArrowheads="1"/>
          </p:cNvSpPr>
          <p:nvPr/>
        </p:nvSpPr>
        <p:spPr bwMode="auto">
          <a:xfrm>
            <a:off x="5213641" y="3463507"/>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31" name="Freeform 30">
            <a:extLst>
              <a:ext uri="{FF2B5EF4-FFF2-40B4-BE49-F238E27FC236}">
                <a16:creationId xmlns:a16="http://schemas.microsoft.com/office/drawing/2014/main" id="{C9BAB828-188A-7549-ABF8-2E6C5803EF0D}"/>
              </a:ext>
            </a:extLst>
          </p:cNvPr>
          <p:cNvSpPr>
            <a:spLocks noChangeArrowheads="1"/>
          </p:cNvSpPr>
          <p:nvPr/>
        </p:nvSpPr>
        <p:spPr bwMode="auto">
          <a:xfrm>
            <a:off x="6466685" y="352017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32" name="Freeform 31">
            <a:extLst>
              <a:ext uri="{FF2B5EF4-FFF2-40B4-BE49-F238E27FC236}">
                <a16:creationId xmlns:a16="http://schemas.microsoft.com/office/drawing/2014/main" id="{DC9FD03C-3223-B148-A18B-74A0D0B6B381}"/>
              </a:ext>
            </a:extLst>
          </p:cNvPr>
          <p:cNvSpPr>
            <a:spLocks noChangeArrowheads="1"/>
          </p:cNvSpPr>
          <p:nvPr/>
        </p:nvSpPr>
        <p:spPr bwMode="auto">
          <a:xfrm>
            <a:off x="5264014" y="352017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33" name="Freeform 32">
            <a:extLst>
              <a:ext uri="{FF2B5EF4-FFF2-40B4-BE49-F238E27FC236}">
                <a16:creationId xmlns:a16="http://schemas.microsoft.com/office/drawing/2014/main" id="{62BD6E5C-E2E8-DA4A-B19F-7A916027F6D1}"/>
              </a:ext>
            </a:extLst>
          </p:cNvPr>
          <p:cNvSpPr>
            <a:spLocks noChangeArrowheads="1"/>
          </p:cNvSpPr>
          <p:nvPr/>
        </p:nvSpPr>
        <p:spPr bwMode="auto">
          <a:xfrm>
            <a:off x="5197900" y="289680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34" name="Freeform 33">
            <a:extLst>
              <a:ext uri="{FF2B5EF4-FFF2-40B4-BE49-F238E27FC236}">
                <a16:creationId xmlns:a16="http://schemas.microsoft.com/office/drawing/2014/main" id="{B662BAC9-5FB3-964F-B4E3-729D2DCB6EF3}"/>
              </a:ext>
            </a:extLst>
          </p:cNvPr>
          <p:cNvSpPr>
            <a:spLocks noChangeArrowheads="1"/>
          </p:cNvSpPr>
          <p:nvPr/>
        </p:nvSpPr>
        <p:spPr bwMode="auto">
          <a:xfrm>
            <a:off x="6233706" y="400502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35" name="Freeform 34">
            <a:extLst>
              <a:ext uri="{FF2B5EF4-FFF2-40B4-BE49-F238E27FC236}">
                <a16:creationId xmlns:a16="http://schemas.microsoft.com/office/drawing/2014/main" id="{61CBF10C-CD35-AA45-AA4F-28372B87B7AC}"/>
              </a:ext>
            </a:extLst>
          </p:cNvPr>
          <p:cNvSpPr>
            <a:spLocks noChangeArrowheads="1"/>
          </p:cNvSpPr>
          <p:nvPr/>
        </p:nvSpPr>
        <p:spPr bwMode="auto">
          <a:xfrm>
            <a:off x="6051102" y="339109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36" name="Freeform 35">
            <a:extLst>
              <a:ext uri="{FF2B5EF4-FFF2-40B4-BE49-F238E27FC236}">
                <a16:creationId xmlns:a16="http://schemas.microsoft.com/office/drawing/2014/main" id="{7941C057-8B95-C144-8BEE-2C81D7DA920C}"/>
              </a:ext>
            </a:extLst>
          </p:cNvPr>
          <p:cNvSpPr>
            <a:spLocks noChangeArrowheads="1"/>
          </p:cNvSpPr>
          <p:nvPr/>
        </p:nvSpPr>
        <p:spPr bwMode="auto">
          <a:xfrm>
            <a:off x="5714230" y="1996375"/>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accent3"/>
          </a:solidFill>
          <a:ln>
            <a:noFill/>
          </a:ln>
          <a:effectLst/>
        </p:spPr>
        <p:txBody>
          <a:bodyPr wrap="none" anchor="ctr"/>
          <a:lstStyle/>
          <a:p>
            <a:endParaRPr lang="en-US" sz="900"/>
          </a:p>
        </p:txBody>
      </p:sp>
      <p:sp>
        <p:nvSpPr>
          <p:cNvPr id="60" name="TextBox 59">
            <a:extLst>
              <a:ext uri="{FF2B5EF4-FFF2-40B4-BE49-F238E27FC236}">
                <a16:creationId xmlns:a16="http://schemas.microsoft.com/office/drawing/2014/main" id="{2A4B1A29-D3FC-D34C-AF1B-7821A2C32AD6}"/>
              </a:ext>
            </a:extLst>
          </p:cNvPr>
          <p:cNvSpPr txBox="1"/>
          <p:nvPr/>
        </p:nvSpPr>
        <p:spPr>
          <a:xfrm>
            <a:off x="6083135" y="2260991"/>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70" name="Subtitle 2">
            <a:extLst>
              <a:ext uri="{FF2B5EF4-FFF2-40B4-BE49-F238E27FC236}">
                <a16:creationId xmlns:a16="http://schemas.microsoft.com/office/drawing/2014/main" id="{EF241A48-708C-744E-9930-4E7DB74CADBE}"/>
              </a:ext>
            </a:extLst>
          </p:cNvPr>
          <p:cNvSpPr txBox="1">
            <a:spLocks/>
          </p:cNvSpPr>
          <p:nvPr/>
        </p:nvSpPr>
        <p:spPr>
          <a:xfrm>
            <a:off x="5281064" y="4818613"/>
            <a:ext cx="215085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Dimunition charge métier</a:t>
            </a:r>
          </a:p>
        </p:txBody>
      </p:sp>
      <p:sp>
        <p:nvSpPr>
          <p:cNvPr id="71" name="TextBox 70">
            <a:extLst>
              <a:ext uri="{FF2B5EF4-FFF2-40B4-BE49-F238E27FC236}">
                <a16:creationId xmlns:a16="http://schemas.microsoft.com/office/drawing/2014/main" id="{AD84C3D5-2531-1B4F-860A-C867459D19E3}"/>
              </a:ext>
            </a:extLst>
          </p:cNvPr>
          <p:cNvSpPr txBox="1"/>
          <p:nvPr/>
        </p:nvSpPr>
        <p:spPr>
          <a:xfrm>
            <a:off x="6068591" y="4481481"/>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38" name="Freeform 37">
            <a:extLst>
              <a:ext uri="{FF2B5EF4-FFF2-40B4-BE49-F238E27FC236}">
                <a16:creationId xmlns:a16="http://schemas.microsoft.com/office/drawing/2014/main" id="{75FCB89C-FE1E-EC4C-9483-6C0330EEF533}"/>
              </a:ext>
            </a:extLst>
          </p:cNvPr>
          <p:cNvSpPr>
            <a:spLocks noChangeArrowheads="1"/>
          </p:cNvSpPr>
          <p:nvPr/>
        </p:nvSpPr>
        <p:spPr bwMode="auto">
          <a:xfrm>
            <a:off x="9960170" y="4489870"/>
            <a:ext cx="50374" cy="198345"/>
          </a:xfrm>
          <a:custGeom>
            <a:avLst/>
            <a:gdLst>
              <a:gd name="T0" fmla="*/ 67 w 69"/>
              <a:gd name="T1" fmla="*/ 10 h 277"/>
              <a:gd name="T2" fmla="*/ 66 w 69"/>
              <a:gd name="T3" fmla="*/ 11 h 277"/>
              <a:gd name="T4" fmla="*/ 64 w 69"/>
              <a:gd name="T5" fmla="*/ 21 h 277"/>
              <a:gd name="T6" fmla="*/ 62 w 69"/>
              <a:gd name="T7" fmla="*/ 24 h 277"/>
              <a:gd name="T8" fmla="*/ 59 w 69"/>
              <a:gd name="T9" fmla="*/ 32 h 277"/>
              <a:gd name="T10" fmla="*/ 56 w 69"/>
              <a:gd name="T11" fmla="*/ 35 h 277"/>
              <a:gd name="T12" fmla="*/ 53 w 69"/>
              <a:gd name="T13" fmla="*/ 41 h 277"/>
              <a:gd name="T14" fmla="*/ 49 w 69"/>
              <a:gd name="T15" fmla="*/ 46 h 277"/>
              <a:gd name="T16" fmla="*/ 43 w 69"/>
              <a:gd name="T17" fmla="*/ 51 h 277"/>
              <a:gd name="T18" fmla="*/ 38 w 69"/>
              <a:gd name="T19" fmla="*/ 57 h 277"/>
              <a:gd name="T20" fmla="*/ 31 w 69"/>
              <a:gd name="T21" fmla="*/ 63 h 277"/>
              <a:gd name="T22" fmla="*/ 29 w 69"/>
              <a:gd name="T23" fmla="*/ 64 h 277"/>
              <a:gd name="T24" fmla="*/ 17 w 69"/>
              <a:gd name="T25" fmla="*/ 73 h 277"/>
              <a:gd name="T26" fmla="*/ 14 w 69"/>
              <a:gd name="T27" fmla="*/ 74 h 277"/>
              <a:gd name="T28" fmla="*/ 0 w 69"/>
              <a:gd name="T29" fmla="*/ 82 h 277"/>
              <a:gd name="T30" fmla="*/ 0 w 69"/>
              <a:gd name="T31" fmla="*/ 276 h 277"/>
              <a:gd name="T32" fmla="*/ 14 w 69"/>
              <a:gd name="T33" fmla="*/ 268 h 277"/>
              <a:gd name="T34" fmla="*/ 17 w 69"/>
              <a:gd name="T35" fmla="*/ 266 h 277"/>
              <a:gd name="T36" fmla="*/ 19 w 69"/>
              <a:gd name="T37" fmla="*/ 265 h 277"/>
              <a:gd name="T38" fmla="*/ 29 w 69"/>
              <a:gd name="T39" fmla="*/ 259 h 277"/>
              <a:gd name="T40" fmla="*/ 31 w 69"/>
              <a:gd name="T41" fmla="*/ 257 h 277"/>
              <a:gd name="T42" fmla="*/ 35 w 69"/>
              <a:gd name="T43" fmla="*/ 254 h 277"/>
              <a:gd name="T44" fmla="*/ 38 w 69"/>
              <a:gd name="T45" fmla="*/ 251 h 277"/>
              <a:gd name="T46" fmla="*/ 43 w 69"/>
              <a:gd name="T47" fmla="*/ 246 h 277"/>
              <a:gd name="T48" fmla="*/ 46 w 69"/>
              <a:gd name="T49" fmla="*/ 243 h 277"/>
              <a:gd name="T50" fmla="*/ 49 w 69"/>
              <a:gd name="T51" fmla="*/ 240 h 277"/>
              <a:gd name="T52" fmla="*/ 53 w 69"/>
              <a:gd name="T53" fmla="*/ 236 h 277"/>
              <a:gd name="T54" fmla="*/ 54 w 69"/>
              <a:gd name="T55" fmla="*/ 234 h 277"/>
              <a:gd name="T56" fmla="*/ 56 w 69"/>
              <a:gd name="T57" fmla="*/ 230 h 277"/>
              <a:gd name="T58" fmla="*/ 59 w 69"/>
              <a:gd name="T59" fmla="*/ 225 h 277"/>
              <a:gd name="T60" fmla="*/ 60 w 69"/>
              <a:gd name="T61" fmla="*/ 224 h 277"/>
              <a:gd name="T62" fmla="*/ 62 w 69"/>
              <a:gd name="T63" fmla="*/ 219 h 277"/>
              <a:gd name="T64" fmla="*/ 64 w 69"/>
              <a:gd name="T65" fmla="*/ 216 h 277"/>
              <a:gd name="T66" fmla="*/ 64 w 69"/>
              <a:gd name="T67" fmla="*/ 215 h 277"/>
              <a:gd name="T68" fmla="*/ 66 w 69"/>
              <a:gd name="T69" fmla="*/ 205 h 277"/>
              <a:gd name="T70" fmla="*/ 67 w 69"/>
              <a:gd name="T71" fmla="*/ 204 h 277"/>
              <a:gd name="T72" fmla="*/ 68 w 69"/>
              <a:gd name="T73" fmla="*/ 196 h 277"/>
              <a:gd name="T74" fmla="*/ 68 w 69"/>
              <a:gd name="T75" fmla="*/ 194 h 277"/>
              <a:gd name="T76" fmla="*/ 68 w 69"/>
              <a:gd name="T77" fmla="*/ 0 h 277"/>
              <a:gd name="T78" fmla="*/ 67 w 69"/>
              <a:gd name="T79" fmla="*/ 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277">
                <a:moveTo>
                  <a:pt x="67" y="10"/>
                </a:moveTo>
                <a:cubicBezTo>
                  <a:pt x="66" y="10"/>
                  <a:pt x="66" y="11"/>
                  <a:pt x="66" y="11"/>
                </a:cubicBezTo>
                <a:cubicBezTo>
                  <a:pt x="66" y="14"/>
                  <a:pt x="65" y="18"/>
                  <a:pt x="64" y="21"/>
                </a:cubicBezTo>
                <a:cubicBezTo>
                  <a:pt x="64" y="23"/>
                  <a:pt x="63" y="24"/>
                  <a:pt x="62" y="24"/>
                </a:cubicBezTo>
                <a:cubicBezTo>
                  <a:pt x="61" y="27"/>
                  <a:pt x="60" y="29"/>
                  <a:pt x="59" y="32"/>
                </a:cubicBezTo>
                <a:cubicBezTo>
                  <a:pt x="58" y="33"/>
                  <a:pt x="58" y="34"/>
                  <a:pt x="56" y="35"/>
                </a:cubicBezTo>
                <a:cubicBezTo>
                  <a:pt x="55" y="38"/>
                  <a:pt x="54" y="40"/>
                  <a:pt x="53" y="41"/>
                </a:cubicBezTo>
                <a:cubicBezTo>
                  <a:pt x="51" y="43"/>
                  <a:pt x="50" y="45"/>
                  <a:pt x="49" y="46"/>
                </a:cubicBezTo>
                <a:cubicBezTo>
                  <a:pt x="47" y="47"/>
                  <a:pt x="45" y="49"/>
                  <a:pt x="43" y="51"/>
                </a:cubicBezTo>
                <a:cubicBezTo>
                  <a:pt x="42" y="53"/>
                  <a:pt x="40" y="55"/>
                  <a:pt x="38" y="57"/>
                </a:cubicBezTo>
                <a:cubicBezTo>
                  <a:pt x="36" y="59"/>
                  <a:pt x="34" y="60"/>
                  <a:pt x="31" y="63"/>
                </a:cubicBezTo>
                <a:cubicBezTo>
                  <a:pt x="30" y="63"/>
                  <a:pt x="29" y="63"/>
                  <a:pt x="29" y="64"/>
                </a:cubicBezTo>
                <a:cubicBezTo>
                  <a:pt x="25" y="67"/>
                  <a:pt x="21" y="70"/>
                  <a:pt x="17" y="73"/>
                </a:cubicBezTo>
                <a:cubicBezTo>
                  <a:pt x="16" y="73"/>
                  <a:pt x="15" y="73"/>
                  <a:pt x="14" y="74"/>
                </a:cubicBezTo>
                <a:cubicBezTo>
                  <a:pt x="10" y="77"/>
                  <a:pt x="5" y="80"/>
                  <a:pt x="0" y="82"/>
                </a:cubicBezTo>
                <a:lnTo>
                  <a:pt x="0" y="276"/>
                </a:lnTo>
                <a:cubicBezTo>
                  <a:pt x="5" y="274"/>
                  <a:pt x="10" y="271"/>
                  <a:pt x="14" y="268"/>
                </a:cubicBezTo>
                <a:cubicBezTo>
                  <a:pt x="15" y="268"/>
                  <a:pt x="16" y="267"/>
                  <a:pt x="17" y="266"/>
                </a:cubicBezTo>
                <a:cubicBezTo>
                  <a:pt x="18" y="266"/>
                  <a:pt x="18" y="266"/>
                  <a:pt x="19" y="265"/>
                </a:cubicBezTo>
                <a:cubicBezTo>
                  <a:pt x="23" y="263"/>
                  <a:pt x="25" y="260"/>
                  <a:pt x="29" y="259"/>
                </a:cubicBezTo>
                <a:cubicBezTo>
                  <a:pt x="29" y="258"/>
                  <a:pt x="30" y="257"/>
                  <a:pt x="31" y="257"/>
                </a:cubicBezTo>
                <a:cubicBezTo>
                  <a:pt x="32" y="255"/>
                  <a:pt x="34" y="254"/>
                  <a:pt x="35" y="254"/>
                </a:cubicBezTo>
                <a:cubicBezTo>
                  <a:pt x="37" y="253"/>
                  <a:pt x="37" y="252"/>
                  <a:pt x="38" y="251"/>
                </a:cubicBezTo>
                <a:cubicBezTo>
                  <a:pt x="40" y="249"/>
                  <a:pt x="42" y="248"/>
                  <a:pt x="43" y="246"/>
                </a:cubicBezTo>
                <a:cubicBezTo>
                  <a:pt x="45" y="244"/>
                  <a:pt x="45" y="244"/>
                  <a:pt x="46" y="243"/>
                </a:cubicBezTo>
                <a:cubicBezTo>
                  <a:pt x="47" y="242"/>
                  <a:pt x="48" y="241"/>
                  <a:pt x="49" y="240"/>
                </a:cubicBezTo>
                <a:cubicBezTo>
                  <a:pt x="50" y="239"/>
                  <a:pt x="51" y="237"/>
                  <a:pt x="53" y="236"/>
                </a:cubicBezTo>
                <a:cubicBezTo>
                  <a:pt x="53" y="235"/>
                  <a:pt x="54" y="234"/>
                  <a:pt x="54" y="234"/>
                </a:cubicBezTo>
                <a:cubicBezTo>
                  <a:pt x="55" y="232"/>
                  <a:pt x="56" y="231"/>
                  <a:pt x="56" y="230"/>
                </a:cubicBezTo>
                <a:cubicBezTo>
                  <a:pt x="58" y="229"/>
                  <a:pt x="58" y="227"/>
                  <a:pt x="59" y="225"/>
                </a:cubicBezTo>
                <a:cubicBezTo>
                  <a:pt x="59" y="225"/>
                  <a:pt x="60" y="225"/>
                  <a:pt x="60" y="224"/>
                </a:cubicBezTo>
                <a:cubicBezTo>
                  <a:pt x="61" y="223"/>
                  <a:pt x="62" y="220"/>
                  <a:pt x="62" y="219"/>
                </a:cubicBezTo>
                <a:cubicBezTo>
                  <a:pt x="63" y="218"/>
                  <a:pt x="64" y="216"/>
                  <a:pt x="64" y="216"/>
                </a:cubicBezTo>
                <a:cubicBezTo>
                  <a:pt x="64" y="215"/>
                  <a:pt x="64" y="215"/>
                  <a:pt x="64" y="215"/>
                </a:cubicBezTo>
                <a:cubicBezTo>
                  <a:pt x="65" y="212"/>
                  <a:pt x="66" y="208"/>
                  <a:pt x="66" y="205"/>
                </a:cubicBezTo>
                <a:lnTo>
                  <a:pt x="67" y="204"/>
                </a:lnTo>
                <a:cubicBezTo>
                  <a:pt x="67" y="201"/>
                  <a:pt x="68" y="198"/>
                  <a:pt x="68" y="196"/>
                </a:cubicBezTo>
                <a:cubicBezTo>
                  <a:pt x="68" y="195"/>
                  <a:pt x="68" y="194"/>
                  <a:pt x="68" y="194"/>
                </a:cubicBezTo>
                <a:lnTo>
                  <a:pt x="68" y="0"/>
                </a:lnTo>
                <a:cubicBezTo>
                  <a:pt x="68" y="3"/>
                  <a:pt x="67" y="7"/>
                  <a:pt x="67" y="10"/>
                </a:cubicBezTo>
              </a:path>
            </a:pathLst>
          </a:custGeom>
          <a:solidFill>
            <a:schemeClr val="bg1">
              <a:lumMod val="65000"/>
            </a:schemeClr>
          </a:solidFill>
          <a:ln>
            <a:noFill/>
          </a:ln>
          <a:effectLst/>
        </p:spPr>
        <p:txBody>
          <a:bodyPr wrap="none" anchor="ctr"/>
          <a:lstStyle/>
          <a:p>
            <a:endParaRPr lang="en-US" sz="900"/>
          </a:p>
        </p:txBody>
      </p:sp>
      <p:sp>
        <p:nvSpPr>
          <p:cNvPr id="40" name="Freeform 39">
            <a:extLst>
              <a:ext uri="{FF2B5EF4-FFF2-40B4-BE49-F238E27FC236}">
                <a16:creationId xmlns:a16="http://schemas.microsoft.com/office/drawing/2014/main" id="{CD88A076-9ADE-F646-A2A3-DE24803F7AE1}"/>
              </a:ext>
            </a:extLst>
          </p:cNvPr>
          <p:cNvSpPr>
            <a:spLocks noChangeArrowheads="1"/>
          </p:cNvSpPr>
          <p:nvPr/>
        </p:nvSpPr>
        <p:spPr bwMode="auto">
          <a:xfrm>
            <a:off x="7740582" y="4489870"/>
            <a:ext cx="50374" cy="198345"/>
          </a:xfrm>
          <a:custGeom>
            <a:avLst/>
            <a:gdLst>
              <a:gd name="T0" fmla="*/ 0 w 69"/>
              <a:gd name="T1" fmla="*/ 194 h 277"/>
              <a:gd name="T2" fmla="*/ 0 w 69"/>
              <a:gd name="T3" fmla="*/ 0 h 277"/>
              <a:gd name="T4" fmla="*/ 68 w 69"/>
              <a:gd name="T5" fmla="*/ 82 h 277"/>
              <a:gd name="T6" fmla="*/ 68 w 69"/>
              <a:gd name="T7" fmla="*/ 276 h 277"/>
              <a:gd name="T8" fmla="*/ 0 w 69"/>
              <a:gd name="T9" fmla="*/ 194 h 277"/>
            </a:gdLst>
            <a:ahLst/>
            <a:cxnLst>
              <a:cxn ang="0">
                <a:pos x="T0" y="T1"/>
              </a:cxn>
              <a:cxn ang="0">
                <a:pos x="T2" y="T3"/>
              </a:cxn>
              <a:cxn ang="0">
                <a:pos x="T4" y="T5"/>
              </a:cxn>
              <a:cxn ang="0">
                <a:pos x="T6" y="T7"/>
              </a:cxn>
              <a:cxn ang="0">
                <a:pos x="T8" y="T9"/>
              </a:cxn>
            </a:cxnLst>
            <a:rect l="0" t="0" r="r" b="b"/>
            <a:pathLst>
              <a:path w="69" h="277">
                <a:moveTo>
                  <a:pt x="0" y="194"/>
                </a:moveTo>
                <a:lnTo>
                  <a:pt x="0" y="0"/>
                </a:lnTo>
                <a:cubicBezTo>
                  <a:pt x="0" y="30"/>
                  <a:pt x="23" y="59"/>
                  <a:pt x="68" y="82"/>
                </a:cubicBezTo>
                <a:lnTo>
                  <a:pt x="68" y="276"/>
                </a:lnTo>
                <a:cubicBezTo>
                  <a:pt x="23" y="254"/>
                  <a:pt x="0" y="224"/>
                  <a:pt x="0" y="194"/>
                </a:cubicBezTo>
              </a:path>
            </a:pathLst>
          </a:custGeom>
          <a:solidFill>
            <a:schemeClr val="bg1">
              <a:lumMod val="65000"/>
            </a:schemeClr>
          </a:solidFill>
          <a:ln>
            <a:noFill/>
          </a:ln>
          <a:effectLst/>
        </p:spPr>
        <p:txBody>
          <a:bodyPr wrap="none" anchor="ctr"/>
          <a:lstStyle/>
          <a:p>
            <a:endParaRPr lang="en-US" sz="900"/>
          </a:p>
        </p:txBody>
      </p:sp>
      <p:sp>
        <p:nvSpPr>
          <p:cNvPr id="41" name="Freeform 40">
            <a:extLst>
              <a:ext uri="{FF2B5EF4-FFF2-40B4-BE49-F238E27FC236}">
                <a16:creationId xmlns:a16="http://schemas.microsoft.com/office/drawing/2014/main" id="{8DA2DCC2-2774-B24C-8BD1-90E31CC0FBCE}"/>
              </a:ext>
            </a:extLst>
          </p:cNvPr>
          <p:cNvSpPr>
            <a:spLocks noChangeArrowheads="1"/>
          </p:cNvSpPr>
          <p:nvPr/>
        </p:nvSpPr>
        <p:spPr bwMode="auto">
          <a:xfrm>
            <a:off x="8993625" y="4546540"/>
            <a:ext cx="969692" cy="623374"/>
          </a:xfrm>
          <a:custGeom>
            <a:avLst/>
            <a:gdLst>
              <a:gd name="T0" fmla="*/ 1358 w 1359"/>
              <a:gd name="T1" fmla="*/ 0 h 874"/>
              <a:gd name="T2" fmla="*/ 1358 w 1359"/>
              <a:gd name="T3" fmla="*/ 194 h 874"/>
              <a:gd name="T4" fmla="*/ 0 w 1359"/>
              <a:gd name="T5" fmla="*/ 873 h 874"/>
              <a:gd name="T6" fmla="*/ 0 w 1359"/>
              <a:gd name="T7" fmla="*/ 679 h 874"/>
              <a:gd name="T8" fmla="*/ 1358 w 1359"/>
              <a:gd name="T9" fmla="*/ 0 h 874"/>
            </a:gdLst>
            <a:ahLst/>
            <a:cxnLst>
              <a:cxn ang="0">
                <a:pos x="T0" y="T1"/>
              </a:cxn>
              <a:cxn ang="0">
                <a:pos x="T2" y="T3"/>
              </a:cxn>
              <a:cxn ang="0">
                <a:pos x="T4" y="T5"/>
              </a:cxn>
              <a:cxn ang="0">
                <a:pos x="T6" y="T7"/>
              </a:cxn>
              <a:cxn ang="0">
                <a:pos x="T8" y="T9"/>
              </a:cxn>
            </a:cxnLst>
            <a:rect l="0" t="0" r="r" b="b"/>
            <a:pathLst>
              <a:path w="1359" h="874">
                <a:moveTo>
                  <a:pt x="1358" y="0"/>
                </a:moveTo>
                <a:lnTo>
                  <a:pt x="1358" y="194"/>
                </a:lnTo>
                <a:lnTo>
                  <a:pt x="0" y="873"/>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42" name="Freeform 41">
            <a:extLst>
              <a:ext uri="{FF2B5EF4-FFF2-40B4-BE49-F238E27FC236}">
                <a16:creationId xmlns:a16="http://schemas.microsoft.com/office/drawing/2014/main" id="{C277959B-79B4-B948-9A8B-0632E163A89A}"/>
              </a:ext>
            </a:extLst>
          </p:cNvPr>
          <p:cNvSpPr>
            <a:spLocks noChangeArrowheads="1"/>
          </p:cNvSpPr>
          <p:nvPr/>
        </p:nvSpPr>
        <p:spPr bwMode="auto">
          <a:xfrm>
            <a:off x="7787808" y="4546540"/>
            <a:ext cx="969692" cy="623374"/>
          </a:xfrm>
          <a:custGeom>
            <a:avLst/>
            <a:gdLst>
              <a:gd name="T0" fmla="*/ 1358 w 1359"/>
              <a:gd name="T1" fmla="*/ 679 h 874"/>
              <a:gd name="T2" fmla="*/ 1358 w 1359"/>
              <a:gd name="T3" fmla="*/ 873 h 874"/>
              <a:gd name="T4" fmla="*/ 0 w 1359"/>
              <a:gd name="T5" fmla="*/ 194 h 874"/>
              <a:gd name="T6" fmla="*/ 0 w 1359"/>
              <a:gd name="T7" fmla="*/ 0 h 874"/>
              <a:gd name="T8" fmla="*/ 1358 w 1359"/>
              <a:gd name="T9" fmla="*/ 679 h 874"/>
            </a:gdLst>
            <a:ahLst/>
            <a:cxnLst>
              <a:cxn ang="0">
                <a:pos x="T0" y="T1"/>
              </a:cxn>
              <a:cxn ang="0">
                <a:pos x="T2" y="T3"/>
              </a:cxn>
              <a:cxn ang="0">
                <a:pos x="T4" y="T5"/>
              </a:cxn>
              <a:cxn ang="0">
                <a:pos x="T6" y="T7"/>
              </a:cxn>
              <a:cxn ang="0">
                <a:pos x="T8" y="T9"/>
              </a:cxn>
            </a:cxnLst>
            <a:rect l="0" t="0" r="r" b="b"/>
            <a:pathLst>
              <a:path w="1359" h="874">
                <a:moveTo>
                  <a:pt x="1358" y="679"/>
                </a:moveTo>
                <a:lnTo>
                  <a:pt x="1358" y="873"/>
                </a:lnTo>
                <a:lnTo>
                  <a:pt x="0" y="194"/>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43" name="Freeform 42">
            <a:extLst>
              <a:ext uri="{FF2B5EF4-FFF2-40B4-BE49-F238E27FC236}">
                <a16:creationId xmlns:a16="http://schemas.microsoft.com/office/drawing/2014/main" id="{2331575B-BF3F-7C44-86C8-4C6CECB0207A}"/>
              </a:ext>
            </a:extLst>
          </p:cNvPr>
          <p:cNvSpPr>
            <a:spLocks noChangeArrowheads="1"/>
          </p:cNvSpPr>
          <p:nvPr/>
        </p:nvSpPr>
        <p:spPr bwMode="auto">
          <a:xfrm>
            <a:off x="7721691" y="3923166"/>
            <a:ext cx="2304594" cy="1136554"/>
          </a:xfrm>
          <a:custGeom>
            <a:avLst/>
            <a:gdLst>
              <a:gd name="T0" fmla="*/ 1614 w 3227"/>
              <a:gd name="T1" fmla="*/ 0 h 1591"/>
              <a:gd name="T2" fmla="*/ 1778 w 3227"/>
              <a:gd name="T3" fmla="*/ 33 h 1591"/>
              <a:gd name="T4" fmla="*/ 3136 w 3227"/>
              <a:gd name="T5" fmla="*/ 713 h 1591"/>
              <a:gd name="T6" fmla="*/ 3136 w 3227"/>
              <a:gd name="T7" fmla="*/ 877 h 1591"/>
              <a:gd name="T8" fmla="*/ 1778 w 3227"/>
              <a:gd name="T9" fmla="*/ 1556 h 1591"/>
              <a:gd name="T10" fmla="*/ 1614 w 3227"/>
              <a:gd name="T11" fmla="*/ 1590 h 1591"/>
              <a:gd name="T12" fmla="*/ 1449 w 3227"/>
              <a:gd name="T13" fmla="*/ 1556 h 1591"/>
              <a:gd name="T14" fmla="*/ 91 w 3227"/>
              <a:gd name="T15" fmla="*/ 877 h 1591"/>
              <a:gd name="T16" fmla="*/ 91 w 3227"/>
              <a:gd name="T17" fmla="*/ 713 h 1591"/>
              <a:gd name="T18" fmla="*/ 1449 w 3227"/>
              <a:gd name="T19" fmla="*/ 33 h 1591"/>
              <a:gd name="T20" fmla="*/ 1614 w 3227"/>
              <a:gd name="T21" fmla="*/ 0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1">
                <a:moveTo>
                  <a:pt x="1614" y="0"/>
                </a:moveTo>
                <a:cubicBezTo>
                  <a:pt x="1673" y="0"/>
                  <a:pt x="1732" y="11"/>
                  <a:pt x="1778" y="33"/>
                </a:cubicBezTo>
                <a:lnTo>
                  <a:pt x="3136" y="713"/>
                </a:lnTo>
                <a:cubicBezTo>
                  <a:pt x="3226" y="758"/>
                  <a:pt x="3226" y="831"/>
                  <a:pt x="3136" y="877"/>
                </a:cubicBezTo>
                <a:lnTo>
                  <a:pt x="1778" y="1556"/>
                </a:lnTo>
                <a:cubicBezTo>
                  <a:pt x="1732" y="1579"/>
                  <a:pt x="1673" y="1590"/>
                  <a:pt x="1614" y="1590"/>
                </a:cubicBezTo>
                <a:cubicBezTo>
                  <a:pt x="1554" y="1590"/>
                  <a:pt x="1495" y="1579"/>
                  <a:pt x="1449" y="1556"/>
                </a:cubicBezTo>
                <a:lnTo>
                  <a:pt x="91" y="877"/>
                </a:lnTo>
                <a:cubicBezTo>
                  <a:pt x="0" y="831"/>
                  <a:pt x="0" y="758"/>
                  <a:pt x="91" y="713"/>
                </a:cubicBezTo>
                <a:lnTo>
                  <a:pt x="1449" y="33"/>
                </a:lnTo>
                <a:cubicBezTo>
                  <a:pt x="1495" y="11"/>
                  <a:pt x="1554" y="0"/>
                  <a:pt x="1614" y="0"/>
                </a:cubicBezTo>
              </a:path>
            </a:pathLst>
          </a:custGeom>
          <a:solidFill>
            <a:schemeClr val="bg1">
              <a:lumMod val="95000"/>
            </a:schemeClr>
          </a:solidFill>
          <a:ln>
            <a:noFill/>
          </a:ln>
          <a:effectLst/>
        </p:spPr>
        <p:txBody>
          <a:bodyPr wrap="none" anchor="ctr"/>
          <a:lstStyle/>
          <a:p>
            <a:endParaRPr lang="en-US" sz="900"/>
          </a:p>
        </p:txBody>
      </p:sp>
      <p:sp>
        <p:nvSpPr>
          <p:cNvPr id="44" name="Freeform 43">
            <a:extLst>
              <a:ext uri="{FF2B5EF4-FFF2-40B4-BE49-F238E27FC236}">
                <a16:creationId xmlns:a16="http://schemas.microsoft.com/office/drawing/2014/main" id="{6F3F77BA-E8FA-BF46-835D-64B0640118FB}"/>
              </a:ext>
            </a:extLst>
          </p:cNvPr>
          <p:cNvSpPr>
            <a:spLocks noChangeArrowheads="1"/>
          </p:cNvSpPr>
          <p:nvPr/>
        </p:nvSpPr>
        <p:spPr bwMode="auto">
          <a:xfrm>
            <a:off x="8757500" y="5031386"/>
            <a:ext cx="236125" cy="163715"/>
          </a:xfrm>
          <a:custGeom>
            <a:avLst/>
            <a:gdLst>
              <a:gd name="T0" fmla="*/ 300 w 330"/>
              <a:gd name="T1" fmla="*/ 12 h 229"/>
              <a:gd name="T2" fmla="*/ 275 w 330"/>
              <a:gd name="T3" fmla="*/ 20 h 229"/>
              <a:gd name="T4" fmla="*/ 254 w 330"/>
              <a:gd name="T5" fmla="*/ 25 h 229"/>
              <a:gd name="T6" fmla="*/ 230 w 330"/>
              <a:gd name="T7" fmla="*/ 29 h 229"/>
              <a:gd name="T8" fmla="*/ 205 w 330"/>
              <a:gd name="T9" fmla="*/ 32 h 229"/>
              <a:gd name="T10" fmla="*/ 183 w 330"/>
              <a:gd name="T11" fmla="*/ 34 h 229"/>
              <a:gd name="T12" fmla="*/ 148 w 330"/>
              <a:gd name="T13" fmla="*/ 34 h 229"/>
              <a:gd name="T14" fmla="*/ 122 w 330"/>
              <a:gd name="T15" fmla="*/ 32 h 229"/>
              <a:gd name="T16" fmla="*/ 100 w 330"/>
              <a:gd name="T17" fmla="*/ 30 h 229"/>
              <a:gd name="T18" fmla="*/ 80 w 330"/>
              <a:gd name="T19" fmla="*/ 26 h 229"/>
              <a:gd name="T20" fmla="*/ 60 w 330"/>
              <a:gd name="T21" fmla="*/ 22 h 229"/>
              <a:gd name="T22" fmla="*/ 40 w 330"/>
              <a:gd name="T23" fmla="*/ 16 h 229"/>
              <a:gd name="T24" fmla="*/ 18 w 330"/>
              <a:gd name="T25" fmla="*/ 8 h 229"/>
              <a:gd name="T26" fmla="*/ 0 w 330"/>
              <a:gd name="T27" fmla="*/ 194 h 229"/>
              <a:gd name="T28" fmla="*/ 18 w 330"/>
              <a:gd name="T29" fmla="*/ 203 h 229"/>
              <a:gd name="T30" fmla="*/ 40 w 330"/>
              <a:gd name="T31" fmla="*/ 210 h 229"/>
              <a:gd name="T32" fmla="*/ 49 w 330"/>
              <a:gd name="T33" fmla="*/ 213 h 229"/>
              <a:gd name="T34" fmla="*/ 63 w 330"/>
              <a:gd name="T35" fmla="*/ 217 h 229"/>
              <a:gd name="T36" fmla="*/ 80 w 330"/>
              <a:gd name="T37" fmla="*/ 221 h 229"/>
              <a:gd name="T38" fmla="*/ 93 w 330"/>
              <a:gd name="T39" fmla="*/ 222 h 229"/>
              <a:gd name="T40" fmla="*/ 101 w 330"/>
              <a:gd name="T41" fmla="*/ 224 h 229"/>
              <a:gd name="T42" fmla="*/ 122 w 330"/>
              <a:gd name="T43" fmla="*/ 227 h 229"/>
              <a:gd name="T44" fmla="*/ 141 w 330"/>
              <a:gd name="T45" fmla="*/ 228 h 229"/>
              <a:gd name="T46" fmla="*/ 159 w 330"/>
              <a:gd name="T47" fmla="*/ 228 h 229"/>
              <a:gd name="T48" fmla="*/ 179 w 330"/>
              <a:gd name="T49" fmla="*/ 228 h 229"/>
              <a:gd name="T50" fmla="*/ 195 w 330"/>
              <a:gd name="T51" fmla="*/ 227 h 229"/>
              <a:gd name="T52" fmla="*/ 205 w 330"/>
              <a:gd name="T53" fmla="*/ 227 h 229"/>
              <a:gd name="T54" fmla="*/ 230 w 330"/>
              <a:gd name="T55" fmla="*/ 223 h 229"/>
              <a:gd name="T56" fmla="*/ 254 w 330"/>
              <a:gd name="T57" fmla="*/ 219 h 229"/>
              <a:gd name="T58" fmla="*/ 273 w 330"/>
              <a:gd name="T59" fmla="*/ 215 h 229"/>
              <a:gd name="T60" fmla="*/ 294 w 330"/>
              <a:gd name="T61" fmla="*/ 209 h 229"/>
              <a:gd name="T62" fmla="*/ 313 w 330"/>
              <a:gd name="T63" fmla="*/ 201 h 229"/>
              <a:gd name="T64" fmla="*/ 329 w 330"/>
              <a:gd name="T65" fmla="*/ 194 h 229"/>
              <a:gd name="T66" fmla="*/ 313 w 330"/>
              <a:gd name="T67"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229">
                <a:moveTo>
                  <a:pt x="313" y="7"/>
                </a:moveTo>
                <a:cubicBezTo>
                  <a:pt x="309" y="9"/>
                  <a:pt x="305" y="10"/>
                  <a:pt x="300" y="12"/>
                </a:cubicBezTo>
                <a:cubicBezTo>
                  <a:pt x="298" y="13"/>
                  <a:pt x="296" y="14"/>
                  <a:pt x="294" y="14"/>
                </a:cubicBezTo>
                <a:cubicBezTo>
                  <a:pt x="288" y="16"/>
                  <a:pt x="282" y="18"/>
                  <a:pt x="275" y="20"/>
                </a:cubicBezTo>
                <a:cubicBezTo>
                  <a:pt x="275" y="20"/>
                  <a:pt x="274" y="20"/>
                  <a:pt x="272" y="20"/>
                </a:cubicBezTo>
                <a:cubicBezTo>
                  <a:pt x="267" y="22"/>
                  <a:pt x="260" y="23"/>
                  <a:pt x="254" y="25"/>
                </a:cubicBezTo>
                <a:cubicBezTo>
                  <a:pt x="253" y="25"/>
                  <a:pt x="253" y="25"/>
                  <a:pt x="252" y="25"/>
                </a:cubicBezTo>
                <a:cubicBezTo>
                  <a:pt x="245" y="27"/>
                  <a:pt x="237" y="28"/>
                  <a:pt x="230" y="29"/>
                </a:cubicBezTo>
                <a:cubicBezTo>
                  <a:pt x="230" y="30"/>
                  <a:pt x="229" y="30"/>
                  <a:pt x="229" y="30"/>
                </a:cubicBezTo>
                <a:cubicBezTo>
                  <a:pt x="221" y="31"/>
                  <a:pt x="213" y="32"/>
                  <a:pt x="205" y="32"/>
                </a:cubicBezTo>
                <a:cubicBezTo>
                  <a:pt x="202" y="33"/>
                  <a:pt x="198" y="33"/>
                  <a:pt x="195" y="33"/>
                </a:cubicBezTo>
                <a:cubicBezTo>
                  <a:pt x="191" y="33"/>
                  <a:pt x="187" y="33"/>
                  <a:pt x="183" y="34"/>
                </a:cubicBezTo>
                <a:cubicBezTo>
                  <a:pt x="177" y="34"/>
                  <a:pt x="171" y="34"/>
                  <a:pt x="165" y="34"/>
                </a:cubicBezTo>
                <a:cubicBezTo>
                  <a:pt x="159" y="34"/>
                  <a:pt x="154" y="34"/>
                  <a:pt x="148" y="34"/>
                </a:cubicBezTo>
                <a:cubicBezTo>
                  <a:pt x="146" y="33"/>
                  <a:pt x="143" y="33"/>
                  <a:pt x="141" y="33"/>
                </a:cubicBezTo>
                <a:cubicBezTo>
                  <a:pt x="134" y="33"/>
                  <a:pt x="128" y="33"/>
                  <a:pt x="122" y="32"/>
                </a:cubicBezTo>
                <a:cubicBezTo>
                  <a:pt x="121" y="32"/>
                  <a:pt x="121" y="32"/>
                  <a:pt x="120" y="32"/>
                </a:cubicBezTo>
                <a:cubicBezTo>
                  <a:pt x="113" y="32"/>
                  <a:pt x="107" y="30"/>
                  <a:pt x="100" y="30"/>
                </a:cubicBezTo>
                <a:cubicBezTo>
                  <a:pt x="98" y="29"/>
                  <a:pt x="95" y="28"/>
                  <a:pt x="93" y="28"/>
                </a:cubicBezTo>
                <a:cubicBezTo>
                  <a:pt x="88" y="28"/>
                  <a:pt x="84" y="27"/>
                  <a:pt x="80" y="26"/>
                </a:cubicBezTo>
                <a:cubicBezTo>
                  <a:pt x="77" y="25"/>
                  <a:pt x="74" y="25"/>
                  <a:pt x="71" y="24"/>
                </a:cubicBezTo>
                <a:cubicBezTo>
                  <a:pt x="68" y="23"/>
                  <a:pt x="64" y="22"/>
                  <a:pt x="60" y="22"/>
                </a:cubicBezTo>
                <a:cubicBezTo>
                  <a:pt x="57" y="20"/>
                  <a:pt x="53" y="20"/>
                  <a:pt x="49" y="19"/>
                </a:cubicBezTo>
                <a:cubicBezTo>
                  <a:pt x="46" y="18"/>
                  <a:pt x="43" y="17"/>
                  <a:pt x="40" y="16"/>
                </a:cubicBezTo>
                <a:cubicBezTo>
                  <a:pt x="33" y="14"/>
                  <a:pt x="27" y="11"/>
                  <a:pt x="20" y="9"/>
                </a:cubicBezTo>
                <a:lnTo>
                  <a:pt x="18" y="8"/>
                </a:lnTo>
                <a:cubicBezTo>
                  <a:pt x="12" y="6"/>
                  <a:pt x="6" y="3"/>
                  <a:pt x="0" y="0"/>
                </a:cubicBezTo>
                <a:lnTo>
                  <a:pt x="0" y="194"/>
                </a:lnTo>
                <a:cubicBezTo>
                  <a:pt x="6" y="197"/>
                  <a:pt x="12" y="200"/>
                  <a:pt x="18" y="202"/>
                </a:cubicBezTo>
                <a:lnTo>
                  <a:pt x="18" y="203"/>
                </a:lnTo>
                <a:cubicBezTo>
                  <a:pt x="19" y="203"/>
                  <a:pt x="20" y="203"/>
                  <a:pt x="20" y="203"/>
                </a:cubicBezTo>
                <a:cubicBezTo>
                  <a:pt x="27" y="206"/>
                  <a:pt x="33" y="208"/>
                  <a:pt x="40" y="210"/>
                </a:cubicBezTo>
                <a:cubicBezTo>
                  <a:pt x="41" y="211"/>
                  <a:pt x="42" y="211"/>
                  <a:pt x="42" y="211"/>
                </a:cubicBezTo>
                <a:cubicBezTo>
                  <a:pt x="45" y="212"/>
                  <a:pt x="47" y="212"/>
                  <a:pt x="49" y="213"/>
                </a:cubicBezTo>
                <a:cubicBezTo>
                  <a:pt x="53" y="214"/>
                  <a:pt x="57" y="215"/>
                  <a:pt x="60" y="216"/>
                </a:cubicBezTo>
                <a:cubicBezTo>
                  <a:pt x="61" y="216"/>
                  <a:pt x="62" y="216"/>
                  <a:pt x="63" y="217"/>
                </a:cubicBezTo>
                <a:cubicBezTo>
                  <a:pt x="66" y="217"/>
                  <a:pt x="69" y="218"/>
                  <a:pt x="71" y="219"/>
                </a:cubicBezTo>
                <a:cubicBezTo>
                  <a:pt x="74" y="219"/>
                  <a:pt x="77" y="220"/>
                  <a:pt x="80" y="221"/>
                </a:cubicBezTo>
                <a:cubicBezTo>
                  <a:pt x="80" y="221"/>
                  <a:pt x="81" y="221"/>
                  <a:pt x="82" y="221"/>
                </a:cubicBezTo>
                <a:cubicBezTo>
                  <a:pt x="86" y="222"/>
                  <a:pt x="90" y="222"/>
                  <a:pt x="93" y="222"/>
                </a:cubicBezTo>
                <a:cubicBezTo>
                  <a:pt x="95" y="223"/>
                  <a:pt x="98" y="223"/>
                  <a:pt x="100" y="223"/>
                </a:cubicBezTo>
                <a:cubicBezTo>
                  <a:pt x="100" y="223"/>
                  <a:pt x="100" y="224"/>
                  <a:pt x="101" y="224"/>
                </a:cubicBezTo>
                <a:cubicBezTo>
                  <a:pt x="107" y="225"/>
                  <a:pt x="113" y="225"/>
                  <a:pt x="120" y="226"/>
                </a:cubicBezTo>
                <a:cubicBezTo>
                  <a:pt x="121" y="226"/>
                  <a:pt x="121" y="226"/>
                  <a:pt x="122" y="227"/>
                </a:cubicBezTo>
                <a:cubicBezTo>
                  <a:pt x="127" y="227"/>
                  <a:pt x="133" y="227"/>
                  <a:pt x="139" y="228"/>
                </a:cubicBezTo>
                <a:cubicBezTo>
                  <a:pt x="140" y="228"/>
                  <a:pt x="140" y="228"/>
                  <a:pt x="141" y="228"/>
                </a:cubicBezTo>
                <a:cubicBezTo>
                  <a:pt x="143" y="228"/>
                  <a:pt x="146" y="228"/>
                  <a:pt x="148" y="228"/>
                </a:cubicBezTo>
                <a:cubicBezTo>
                  <a:pt x="152" y="228"/>
                  <a:pt x="155" y="228"/>
                  <a:pt x="159" y="228"/>
                </a:cubicBezTo>
                <a:cubicBezTo>
                  <a:pt x="161" y="228"/>
                  <a:pt x="162" y="228"/>
                  <a:pt x="165" y="228"/>
                </a:cubicBezTo>
                <a:cubicBezTo>
                  <a:pt x="170" y="228"/>
                  <a:pt x="174" y="228"/>
                  <a:pt x="179" y="228"/>
                </a:cubicBezTo>
                <a:cubicBezTo>
                  <a:pt x="181" y="228"/>
                  <a:pt x="182" y="228"/>
                  <a:pt x="183" y="228"/>
                </a:cubicBezTo>
                <a:cubicBezTo>
                  <a:pt x="187" y="228"/>
                  <a:pt x="191" y="227"/>
                  <a:pt x="195" y="227"/>
                </a:cubicBezTo>
                <a:cubicBezTo>
                  <a:pt x="198" y="227"/>
                  <a:pt x="200" y="227"/>
                  <a:pt x="203" y="227"/>
                </a:cubicBezTo>
                <a:lnTo>
                  <a:pt x="205" y="227"/>
                </a:lnTo>
                <a:cubicBezTo>
                  <a:pt x="213" y="226"/>
                  <a:pt x="221" y="225"/>
                  <a:pt x="229" y="223"/>
                </a:cubicBezTo>
                <a:lnTo>
                  <a:pt x="230" y="223"/>
                </a:lnTo>
                <a:cubicBezTo>
                  <a:pt x="237" y="222"/>
                  <a:pt x="245" y="221"/>
                  <a:pt x="252" y="220"/>
                </a:cubicBezTo>
                <a:cubicBezTo>
                  <a:pt x="253" y="220"/>
                  <a:pt x="253" y="219"/>
                  <a:pt x="254" y="219"/>
                </a:cubicBezTo>
                <a:cubicBezTo>
                  <a:pt x="260" y="218"/>
                  <a:pt x="267" y="217"/>
                  <a:pt x="272" y="215"/>
                </a:cubicBezTo>
                <a:cubicBezTo>
                  <a:pt x="273" y="215"/>
                  <a:pt x="273" y="215"/>
                  <a:pt x="273" y="215"/>
                </a:cubicBezTo>
                <a:cubicBezTo>
                  <a:pt x="274" y="214"/>
                  <a:pt x="275" y="214"/>
                  <a:pt x="275" y="214"/>
                </a:cubicBezTo>
                <a:cubicBezTo>
                  <a:pt x="282" y="212"/>
                  <a:pt x="288" y="211"/>
                  <a:pt x="294" y="209"/>
                </a:cubicBezTo>
                <a:cubicBezTo>
                  <a:pt x="296" y="208"/>
                  <a:pt x="298" y="207"/>
                  <a:pt x="300" y="206"/>
                </a:cubicBezTo>
                <a:cubicBezTo>
                  <a:pt x="305" y="205"/>
                  <a:pt x="309" y="203"/>
                  <a:pt x="313" y="201"/>
                </a:cubicBezTo>
                <a:cubicBezTo>
                  <a:pt x="314" y="201"/>
                  <a:pt x="315" y="200"/>
                  <a:pt x="316" y="200"/>
                </a:cubicBezTo>
                <a:cubicBezTo>
                  <a:pt x="320" y="198"/>
                  <a:pt x="324" y="197"/>
                  <a:pt x="329" y="194"/>
                </a:cubicBezTo>
                <a:lnTo>
                  <a:pt x="329" y="0"/>
                </a:lnTo>
                <a:cubicBezTo>
                  <a:pt x="324" y="3"/>
                  <a:pt x="319" y="4"/>
                  <a:pt x="313" y="7"/>
                </a:cubicBezTo>
              </a:path>
            </a:pathLst>
          </a:custGeom>
          <a:solidFill>
            <a:schemeClr val="bg1">
              <a:lumMod val="65000"/>
            </a:schemeClr>
          </a:solidFill>
          <a:ln>
            <a:noFill/>
          </a:ln>
          <a:effectLst/>
        </p:spPr>
        <p:txBody>
          <a:bodyPr wrap="none" anchor="ctr"/>
          <a:lstStyle/>
          <a:p>
            <a:endParaRPr lang="en-US" sz="900"/>
          </a:p>
        </p:txBody>
      </p:sp>
      <p:sp>
        <p:nvSpPr>
          <p:cNvPr id="45" name="Freeform 44">
            <a:extLst>
              <a:ext uri="{FF2B5EF4-FFF2-40B4-BE49-F238E27FC236}">
                <a16:creationId xmlns:a16="http://schemas.microsoft.com/office/drawing/2014/main" id="{1A5B6298-247F-6147-9B6F-DC2247DDF246}"/>
              </a:ext>
            </a:extLst>
          </p:cNvPr>
          <p:cNvSpPr>
            <a:spLocks noChangeArrowheads="1"/>
          </p:cNvSpPr>
          <p:nvPr/>
        </p:nvSpPr>
        <p:spPr bwMode="auto">
          <a:xfrm>
            <a:off x="8574896" y="4417456"/>
            <a:ext cx="598187" cy="141677"/>
          </a:xfrm>
          <a:custGeom>
            <a:avLst/>
            <a:gdLst>
              <a:gd name="T0" fmla="*/ 839 w 840"/>
              <a:gd name="T1" fmla="*/ 99 h 199"/>
              <a:gd name="T2" fmla="*/ 419 w 840"/>
              <a:gd name="T3" fmla="*/ 198 h 199"/>
              <a:gd name="T4" fmla="*/ 0 w 840"/>
              <a:gd name="T5" fmla="*/ 99 h 199"/>
              <a:gd name="T6" fmla="*/ 419 w 840"/>
              <a:gd name="T7" fmla="*/ 0 h 199"/>
              <a:gd name="T8" fmla="*/ 839 w 840"/>
              <a:gd name="T9" fmla="*/ 99 h 199"/>
            </a:gdLst>
            <a:ahLst/>
            <a:cxnLst>
              <a:cxn ang="0">
                <a:pos x="T0" y="T1"/>
              </a:cxn>
              <a:cxn ang="0">
                <a:pos x="T2" y="T3"/>
              </a:cxn>
              <a:cxn ang="0">
                <a:pos x="T4" y="T5"/>
              </a:cxn>
              <a:cxn ang="0">
                <a:pos x="T6" y="T7"/>
              </a:cxn>
              <a:cxn ang="0">
                <a:pos x="T8" y="T9"/>
              </a:cxn>
            </a:cxnLst>
            <a:rect l="0" t="0" r="r" b="b"/>
            <a:pathLst>
              <a:path w="840" h="199">
                <a:moveTo>
                  <a:pt x="839" y="99"/>
                </a:moveTo>
                <a:cubicBezTo>
                  <a:pt x="839" y="154"/>
                  <a:pt x="651" y="198"/>
                  <a:pt x="419" y="198"/>
                </a:cubicBezTo>
                <a:cubicBezTo>
                  <a:pt x="187" y="198"/>
                  <a:pt x="0" y="154"/>
                  <a:pt x="0" y="99"/>
                </a:cubicBezTo>
                <a:cubicBezTo>
                  <a:pt x="0" y="44"/>
                  <a:pt x="187" y="0"/>
                  <a:pt x="419" y="0"/>
                </a:cubicBezTo>
                <a:cubicBezTo>
                  <a:pt x="651" y="0"/>
                  <a:pt x="839" y="44"/>
                  <a:pt x="839" y="99"/>
                </a:cubicBezTo>
              </a:path>
            </a:pathLst>
          </a:custGeom>
          <a:solidFill>
            <a:schemeClr val="bg1">
              <a:lumMod val="75000"/>
            </a:schemeClr>
          </a:solidFill>
          <a:ln>
            <a:noFill/>
          </a:ln>
          <a:effectLst/>
        </p:spPr>
        <p:txBody>
          <a:bodyPr wrap="none" anchor="ctr"/>
          <a:lstStyle/>
          <a:p>
            <a:endParaRPr lang="en-US" sz="900"/>
          </a:p>
        </p:txBody>
      </p:sp>
      <p:sp>
        <p:nvSpPr>
          <p:cNvPr id="46" name="Freeform 45">
            <a:extLst>
              <a:ext uri="{FF2B5EF4-FFF2-40B4-BE49-F238E27FC236}">
                <a16:creationId xmlns:a16="http://schemas.microsoft.com/office/drawing/2014/main" id="{D84F0C3B-CEE2-5946-B05F-8D3FB9B90799}"/>
              </a:ext>
            </a:extLst>
          </p:cNvPr>
          <p:cNvSpPr>
            <a:spLocks noChangeArrowheads="1"/>
          </p:cNvSpPr>
          <p:nvPr/>
        </p:nvSpPr>
        <p:spPr bwMode="auto">
          <a:xfrm>
            <a:off x="8238021" y="3022738"/>
            <a:ext cx="1271934" cy="1467132"/>
          </a:xfrm>
          <a:custGeom>
            <a:avLst/>
            <a:gdLst>
              <a:gd name="T0" fmla="*/ 1779 w 1780"/>
              <a:gd name="T1" fmla="*/ 889 h 2054"/>
              <a:gd name="T2" fmla="*/ 889 w 1780"/>
              <a:gd name="T3" fmla="*/ 0 h 2054"/>
              <a:gd name="T4" fmla="*/ 0 w 1780"/>
              <a:gd name="T5" fmla="*/ 889 h 2054"/>
              <a:gd name="T6" fmla="*/ 722 w 1780"/>
              <a:gd name="T7" fmla="*/ 1763 h 2054"/>
              <a:gd name="T8" fmla="*/ 889 w 1780"/>
              <a:gd name="T9" fmla="*/ 2053 h 2054"/>
              <a:gd name="T10" fmla="*/ 1057 w 1780"/>
              <a:gd name="T11" fmla="*/ 1763 h 2054"/>
              <a:gd name="T12" fmla="*/ 1779 w 1780"/>
              <a:gd name="T13" fmla="*/ 889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89"/>
                </a:moveTo>
                <a:cubicBezTo>
                  <a:pt x="1779" y="398"/>
                  <a:pt x="1381" y="0"/>
                  <a:pt x="889" y="0"/>
                </a:cubicBezTo>
                <a:cubicBezTo>
                  <a:pt x="398" y="0"/>
                  <a:pt x="0" y="398"/>
                  <a:pt x="0" y="889"/>
                </a:cubicBezTo>
                <a:cubicBezTo>
                  <a:pt x="0" y="1323"/>
                  <a:pt x="311" y="1685"/>
                  <a:pt x="722" y="1763"/>
                </a:cubicBezTo>
                <a:lnTo>
                  <a:pt x="889" y="2053"/>
                </a:lnTo>
                <a:lnTo>
                  <a:pt x="1057" y="1763"/>
                </a:lnTo>
                <a:cubicBezTo>
                  <a:pt x="1468" y="1685"/>
                  <a:pt x="1779" y="1323"/>
                  <a:pt x="1779" y="889"/>
                </a:cubicBezTo>
              </a:path>
            </a:pathLst>
          </a:custGeom>
          <a:solidFill>
            <a:schemeClr val="accent1">
              <a:lumMod val="60000"/>
              <a:lumOff val="40000"/>
            </a:schemeClr>
          </a:solidFill>
          <a:ln>
            <a:noFill/>
          </a:ln>
          <a:effectLst/>
        </p:spPr>
        <p:txBody>
          <a:bodyPr wrap="none" anchor="ctr"/>
          <a:lstStyle/>
          <a:p>
            <a:endParaRPr lang="en-US" sz="900"/>
          </a:p>
        </p:txBody>
      </p:sp>
      <p:sp>
        <p:nvSpPr>
          <p:cNvPr id="62" name="TextBox 61">
            <a:extLst>
              <a:ext uri="{FF2B5EF4-FFF2-40B4-BE49-F238E27FC236}">
                <a16:creationId xmlns:a16="http://schemas.microsoft.com/office/drawing/2014/main" id="{EB9C3411-2157-D54D-934E-9CF77BF83B23}"/>
              </a:ext>
            </a:extLst>
          </p:cNvPr>
          <p:cNvSpPr txBox="1"/>
          <p:nvPr/>
        </p:nvSpPr>
        <p:spPr>
          <a:xfrm>
            <a:off x="8587663" y="3295598"/>
            <a:ext cx="575800"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4</a:t>
            </a:r>
          </a:p>
        </p:txBody>
      </p:sp>
      <p:sp>
        <p:nvSpPr>
          <p:cNvPr id="73" name="Subtitle 2">
            <a:extLst>
              <a:ext uri="{FF2B5EF4-FFF2-40B4-BE49-F238E27FC236}">
                <a16:creationId xmlns:a16="http://schemas.microsoft.com/office/drawing/2014/main" id="{AEB41844-093F-424B-B804-22AC2D875B64}"/>
              </a:ext>
            </a:extLst>
          </p:cNvPr>
          <p:cNvSpPr txBox="1">
            <a:spLocks/>
          </p:cNvSpPr>
          <p:nvPr/>
        </p:nvSpPr>
        <p:spPr>
          <a:xfrm>
            <a:off x="7804858" y="5995507"/>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 Rôle pilotage opérationnel  jour J renforcé.</a:t>
            </a:r>
          </a:p>
        </p:txBody>
      </p:sp>
      <p:sp>
        <p:nvSpPr>
          <p:cNvPr id="74" name="TextBox 73">
            <a:extLst>
              <a:ext uri="{FF2B5EF4-FFF2-40B4-BE49-F238E27FC236}">
                <a16:creationId xmlns:a16="http://schemas.microsoft.com/office/drawing/2014/main" id="{9A5F261D-A0B8-D34C-9566-60C9197D42AA}"/>
              </a:ext>
            </a:extLst>
          </p:cNvPr>
          <p:cNvSpPr txBox="1"/>
          <p:nvPr/>
        </p:nvSpPr>
        <p:spPr>
          <a:xfrm>
            <a:off x="8592385" y="5658375"/>
            <a:ext cx="57580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REX</a:t>
            </a:r>
          </a:p>
        </p:txBody>
      </p:sp>
      <p:sp>
        <p:nvSpPr>
          <p:cNvPr id="53" name="Freeform 27">
            <a:extLst>
              <a:ext uri="{FF2B5EF4-FFF2-40B4-BE49-F238E27FC236}">
                <a16:creationId xmlns:a16="http://schemas.microsoft.com/office/drawing/2014/main" id="{7586AF80-B3FF-97FD-194B-44C7716BB992}"/>
              </a:ext>
            </a:extLst>
          </p:cNvPr>
          <p:cNvSpPr>
            <a:spLocks noChangeArrowheads="1"/>
          </p:cNvSpPr>
          <p:nvPr/>
        </p:nvSpPr>
        <p:spPr bwMode="auto">
          <a:xfrm>
            <a:off x="12065230" y="3443448"/>
            <a:ext cx="50374" cy="198345"/>
          </a:xfrm>
          <a:custGeom>
            <a:avLst/>
            <a:gdLst>
              <a:gd name="T0" fmla="*/ 68 w 70"/>
              <a:gd name="T1" fmla="*/ 10 h 278"/>
              <a:gd name="T2" fmla="*/ 68 w 70"/>
              <a:gd name="T3" fmla="*/ 12 h 278"/>
              <a:gd name="T4" fmla="*/ 64 w 70"/>
              <a:gd name="T5" fmla="*/ 22 h 278"/>
              <a:gd name="T6" fmla="*/ 63 w 70"/>
              <a:gd name="T7" fmla="*/ 25 h 278"/>
              <a:gd name="T8" fmla="*/ 60 w 70"/>
              <a:gd name="T9" fmla="*/ 32 h 278"/>
              <a:gd name="T10" fmla="*/ 57 w 70"/>
              <a:gd name="T11" fmla="*/ 36 h 278"/>
              <a:gd name="T12" fmla="*/ 53 w 70"/>
              <a:gd name="T13" fmla="*/ 42 h 278"/>
              <a:gd name="T14" fmla="*/ 49 w 70"/>
              <a:gd name="T15" fmla="*/ 47 h 278"/>
              <a:gd name="T16" fmla="*/ 44 w 70"/>
              <a:gd name="T17" fmla="*/ 52 h 278"/>
              <a:gd name="T18" fmla="*/ 39 w 70"/>
              <a:gd name="T19" fmla="*/ 57 h 278"/>
              <a:gd name="T20" fmla="*/ 32 w 70"/>
              <a:gd name="T21" fmla="*/ 63 h 278"/>
              <a:gd name="T22" fmla="*/ 30 w 70"/>
              <a:gd name="T23" fmla="*/ 65 h 278"/>
              <a:gd name="T24" fmla="*/ 17 w 70"/>
              <a:gd name="T25" fmla="*/ 73 h 278"/>
              <a:gd name="T26" fmla="*/ 15 w 70"/>
              <a:gd name="T27" fmla="*/ 75 h 278"/>
              <a:gd name="T28" fmla="*/ 0 w 70"/>
              <a:gd name="T29" fmla="*/ 82 h 278"/>
              <a:gd name="T30" fmla="*/ 0 w 70"/>
              <a:gd name="T31" fmla="*/ 277 h 278"/>
              <a:gd name="T32" fmla="*/ 15 w 70"/>
              <a:gd name="T33" fmla="*/ 268 h 278"/>
              <a:gd name="T34" fmla="*/ 17 w 70"/>
              <a:gd name="T35" fmla="*/ 267 h 278"/>
              <a:gd name="T36" fmla="*/ 20 w 70"/>
              <a:gd name="T37" fmla="*/ 266 h 278"/>
              <a:gd name="T38" fmla="*/ 30 w 70"/>
              <a:gd name="T39" fmla="*/ 259 h 278"/>
              <a:gd name="T40" fmla="*/ 32 w 70"/>
              <a:gd name="T41" fmla="*/ 258 h 278"/>
              <a:gd name="T42" fmla="*/ 36 w 70"/>
              <a:gd name="T43" fmla="*/ 254 h 278"/>
              <a:gd name="T44" fmla="*/ 39 w 70"/>
              <a:gd name="T45" fmla="*/ 251 h 278"/>
              <a:gd name="T46" fmla="*/ 44 w 70"/>
              <a:gd name="T47" fmla="*/ 246 h 278"/>
              <a:gd name="T48" fmla="*/ 47 w 70"/>
              <a:gd name="T49" fmla="*/ 243 h 278"/>
              <a:gd name="T50" fmla="*/ 49 w 70"/>
              <a:gd name="T51" fmla="*/ 240 h 278"/>
              <a:gd name="T52" fmla="*/ 53 w 70"/>
              <a:gd name="T53" fmla="*/ 236 h 278"/>
              <a:gd name="T54" fmla="*/ 55 w 70"/>
              <a:gd name="T55" fmla="*/ 234 h 278"/>
              <a:gd name="T56" fmla="*/ 57 w 70"/>
              <a:gd name="T57" fmla="*/ 230 h 278"/>
              <a:gd name="T58" fmla="*/ 60 w 70"/>
              <a:gd name="T59" fmla="*/ 226 h 278"/>
              <a:gd name="T60" fmla="*/ 61 w 70"/>
              <a:gd name="T61" fmla="*/ 225 h 278"/>
              <a:gd name="T62" fmla="*/ 63 w 70"/>
              <a:gd name="T63" fmla="*/ 219 h 278"/>
              <a:gd name="T64" fmla="*/ 64 w 70"/>
              <a:gd name="T65" fmla="*/ 216 h 278"/>
              <a:gd name="T66" fmla="*/ 64 w 70"/>
              <a:gd name="T67" fmla="*/ 215 h 278"/>
              <a:gd name="T68" fmla="*/ 68 w 70"/>
              <a:gd name="T69" fmla="*/ 206 h 278"/>
              <a:gd name="T70" fmla="*/ 68 w 70"/>
              <a:gd name="T71" fmla="*/ 204 h 278"/>
              <a:gd name="T72" fmla="*/ 69 w 70"/>
              <a:gd name="T73" fmla="*/ 196 h 278"/>
              <a:gd name="T74" fmla="*/ 69 w 70"/>
              <a:gd name="T75" fmla="*/ 195 h 278"/>
              <a:gd name="T76" fmla="*/ 69 w 70"/>
              <a:gd name="T77" fmla="*/ 0 h 278"/>
              <a:gd name="T78" fmla="*/ 68 w 70"/>
              <a:gd name="T79" fmla="*/ 1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78">
                <a:moveTo>
                  <a:pt x="68" y="10"/>
                </a:moveTo>
                <a:cubicBezTo>
                  <a:pt x="68" y="10"/>
                  <a:pt x="68" y="11"/>
                  <a:pt x="68" y="12"/>
                </a:cubicBezTo>
                <a:cubicBezTo>
                  <a:pt x="67" y="15"/>
                  <a:pt x="66" y="19"/>
                  <a:pt x="64" y="22"/>
                </a:cubicBezTo>
                <a:cubicBezTo>
                  <a:pt x="64" y="23"/>
                  <a:pt x="63" y="24"/>
                  <a:pt x="63" y="25"/>
                </a:cubicBezTo>
                <a:cubicBezTo>
                  <a:pt x="62" y="28"/>
                  <a:pt x="61" y="30"/>
                  <a:pt x="60" y="32"/>
                </a:cubicBezTo>
                <a:cubicBezTo>
                  <a:pt x="59" y="33"/>
                  <a:pt x="58" y="34"/>
                  <a:pt x="57" y="36"/>
                </a:cubicBezTo>
                <a:cubicBezTo>
                  <a:pt x="56" y="38"/>
                  <a:pt x="54" y="40"/>
                  <a:pt x="53" y="42"/>
                </a:cubicBezTo>
                <a:cubicBezTo>
                  <a:pt x="52" y="43"/>
                  <a:pt x="51" y="45"/>
                  <a:pt x="49" y="47"/>
                </a:cubicBezTo>
                <a:cubicBezTo>
                  <a:pt x="47" y="48"/>
                  <a:pt x="46" y="50"/>
                  <a:pt x="44" y="52"/>
                </a:cubicBezTo>
                <a:cubicBezTo>
                  <a:pt x="42" y="53"/>
                  <a:pt x="41" y="55"/>
                  <a:pt x="39" y="57"/>
                </a:cubicBezTo>
                <a:cubicBezTo>
                  <a:pt x="36" y="59"/>
                  <a:pt x="34" y="61"/>
                  <a:pt x="32" y="63"/>
                </a:cubicBezTo>
                <a:cubicBezTo>
                  <a:pt x="31" y="64"/>
                  <a:pt x="30" y="64"/>
                  <a:pt x="30" y="65"/>
                </a:cubicBezTo>
                <a:cubicBezTo>
                  <a:pt x="26" y="67"/>
                  <a:pt x="22" y="70"/>
                  <a:pt x="17" y="73"/>
                </a:cubicBezTo>
                <a:cubicBezTo>
                  <a:pt x="17" y="73"/>
                  <a:pt x="16" y="74"/>
                  <a:pt x="15" y="75"/>
                </a:cubicBezTo>
                <a:cubicBezTo>
                  <a:pt x="10" y="77"/>
                  <a:pt x="6" y="80"/>
                  <a:pt x="0" y="82"/>
                </a:cubicBezTo>
                <a:lnTo>
                  <a:pt x="0" y="277"/>
                </a:lnTo>
                <a:cubicBezTo>
                  <a:pt x="6" y="274"/>
                  <a:pt x="10" y="272"/>
                  <a:pt x="15" y="268"/>
                </a:cubicBezTo>
                <a:cubicBezTo>
                  <a:pt x="16" y="268"/>
                  <a:pt x="17" y="267"/>
                  <a:pt x="17" y="267"/>
                </a:cubicBezTo>
                <a:cubicBezTo>
                  <a:pt x="19" y="267"/>
                  <a:pt x="19" y="266"/>
                  <a:pt x="20" y="266"/>
                </a:cubicBezTo>
                <a:cubicBezTo>
                  <a:pt x="23" y="263"/>
                  <a:pt x="27" y="261"/>
                  <a:pt x="30" y="259"/>
                </a:cubicBezTo>
                <a:cubicBezTo>
                  <a:pt x="30" y="258"/>
                  <a:pt x="31" y="258"/>
                  <a:pt x="32" y="258"/>
                </a:cubicBezTo>
                <a:cubicBezTo>
                  <a:pt x="33" y="256"/>
                  <a:pt x="35" y="255"/>
                  <a:pt x="36" y="254"/>
                </a:cubicBezTo>
                <a:cubicBezTo>
                  <a:pt x="37" y="253"/>
                  <a:pt x="38" y="252"/>
                  <a:pt x="39" y="251"/>
                </a:cubicBezTo>
                <a:cubicBezTo>
                  <a:pt x="41" y="250"/>
                  <a:pt x="42" y="248"/>
                  <a:pt x="44" y="246"/>
                </a:cubicBezTo>
                <a:cubicBezTo>
                  <a:pt x="45" y="245"/>
                  <a:pt x="46" y="245"/>
                  <a:pt x="47" y="243"/>
                </a:cubicBezTo>
                <a:cubicBezTo>
                  <a:pt x="47" y="243"/>
                  <a:pt x="49" y="242"/>
                  <a:pt x="49" y="240"/>
                </a:cubicBezTo>
                <a:cubicBezTo>
                  <a:pt x="51" y="239"/>
                  <a:pt x="52" y="238"/>
                  <a:pt x="53" y="236"/>
                </a:cubicBezTo>
                <a:cubicBezTo>
                  <a:pt x="53" y="236"/>
                  <a:pt x="54" y="235"/>
                  <a:pt x="55" y="234"/>
                </a:cubicBezTo>
                <a:cubicBezTo>
                  <a:pt x="55" y="232"/>
                  <a:pt x="57" y="231"/>
                  <a:pt x="57" y="230"/>
                </a:cubicBezTo>
                <a:cubicBezTo>
                  <a:pt x="58" y="229"/>
                  <a:pt x="59" y="227"/>
                  <a:pt x="60" y="226"/>
                </a:cubicBezTo>
                <a:cubicBezTo>
                  <a:pt x="60" y="226"/>
                  <a:pt x="60" y="225"/>
                  <a:pt x="61" y="225"/>
                </a:cubicBezTo>
                <a:cubicBezTo>
                  <a:pt x="62" y="223"/>
                  <a:pt x="62" y="221"/>
                  <a:pt x="63" y="219"/>
                </a:cubicBezTo>
                <a:cubicBezTo>
                  <a:pt x="63" y="219"/>
                  <a:pt x="64" y="217"/>
                  <a:pt x="64" y="216"/>
                </a:cubicBezTo>
                <a:lnTo>
                  <a:pt x="64" y="215"/>
                </a:lnTo>
                <a:cubicBezTo>
                  <a:pt x="66" y="212"/>
                  <a:pt x="67" y="209"/>
                  <a:pt x="68" y="206"/>
                </a:cubicBezTo>
                <a:cubicBezTo>
                  <a:pt x="68" y="206"/>
                  <a:pt x="68" y="205"/>
                  <a:pt x="68" y="204"/>
                </a:cubicBezTo>
                <a:cubicBezTo>
                  <a:pt x="68" y="202"/>
                  <a:pt x="68" y="199"/>
                  <a:pt x="69" y="196"/>
                </a:cubicBezTo>
                <a:cubicBezTo>
                  <a:pt x="69" y="195"/>
                  <a:pt x="69" y="195"/>
                  <a:pt x="69" y="195"/>
                </a:cubicBezTo>
                <a:lnTo>
                  <a:pt x="69" y="0"/>
                </a:lnTo>
                <a:cubicBezTo>
                  <a:pt x="69" y="4"/>
                  <a:pt x="68" y="7"/>
                  <a:pt x="68" y="10"/>
                </a:cubicBezTo>
              </a:path>
            </a:pathLst>
          </a:custGeom>
          <a:solidFill>
            <a:schemeClr val="bg1">
              <a:lumMod val="65000"/>
            </a:schemeClr>
          </a:solidFill>
          <a:ln>
            <a:noFill/>
          </a:ln>
          <a:effectLst/>
        </p:spPr>
        <p:txBody>
          <a:bodyPr wrap="none" anchor="ctr"/>
          <a:lstStyle/>
          <a:p>
            <a:endParaRPr lang="en-US" sz="900"/>
          </a:p>
        </p:txBody>
      </p:sp>
      <p:sp>
        <p:nvSpPr>
          <p:cNvPr id="54" name="Freeform 29">
            <a:extLst>
              <a:ext uri="{FF2B5EF4-FFF2-40B4-BE49-F238E27FC236}">
                <a16:creationId xmlns:a16="http://schemas.microsoft.com/office/drawing/2014/main" id="{DE40C3CC-E5DE-73D1-F7B6-9235036A51C1}"/>
              </a:ext>
            </a:extLst>
          </p:cNvPr>
          <p:cNvSpPr>
            <a:spLocks noChangeArrowheads="1"/>
          </p:cNvSpPr>
          <p:nvPr/>
        </p:nvSpPr>
        <p:spPr bwMode="auto">
          <a:xfrm>
            <a:off x="9842493" y="3443448"/>
            <a:ext cx="50374" cy="198345"/>
          </a:xfrm>
          <a:custGeom>
            <a:avLst/>
            <a:gdLst>
              <a:gd name="T0" fmla="*/ 0 w 70"/>
              <a:gd name="T1" fmla="*/ 195 h 278"/>
              <a:gd name="T2" fmla="*/ 0 w 70"/>
              <a:gd name="T3" fmla="*/ 0 h 278"/>
              <a:gd name="T4" fmla="*/ 69 w 70"/>
              <a:gd name="T5" fmla="*/ 82 h 278"/>
              <a:gd name="T6" fmla="*/ 69 w 70"/>
              <a:gd name="T7" fmla="*/ 277 h 278"/>
              <a:gd name="T8" fmla="*/ 0 w 70"/>
              <a:gd name="T9" fmla="*/ 195 h 278"/>
            </a:gdLst>
            <a:ahLst/>
            <a:cxnLst>
              <a:cxn ang="0">
                <a:pos x="T0" y="T1"/>
              </a:cxn>
              <a:cxn ang="0">
                <a:pos x="T2" y="T3"/>
              </a:cxn>
              <a:cxn ang="0">
                <a:pos x="T4" y="T5"/>
              </a:cxn>
              <a:cxn ang="0">
                <a:pos x="T6" y="T7"/>
              </a:cxn>
              <a:cxn ang="0">
                <a:pos x="T8" y="T9"/>
              </a:cxn>
            </a:cxnLst>
            <a:rect l="0" t="0" r="r" b="b"/>
            <a:pathLst>
              <a:path w="70" h="278">
                <a:moveTo>
                  <a:pt x="0" y="195"/>
                </a:moveTo>
                <a:lnTo>
                  <a:pt x="0" y="0"/>
                </a:lnTo>
                <a:cubicBezTo>
                  <a:pt x="0" y="30"/>
                  <a:pt x="23" y="59"/>
                  <a:pt x="69" y="82"/>
                </a:cubicBezTo>
                <a:lnTo>
                  <a:pt x="69" y="277"/>
                </a:lnTo>
                <a:cubicBezTo>
                  <a:pt x="23" y="254"/>
                  <a:pt x="0" y="224"/>
                  <a:pt x="0" y="195"/>
                </a:cubicBezTo>
              </a:path>
            </a:pathLst>
          </a:custGeom>
          <a:solidFill>
            <a:schemeClr val="bg1">
              <a:lumMod val="65000"/>
            </a:schemeClr>
          </a:solidFill>
          <a:ln>
            <a:noFill/>
          </a:ln>
          <a:effectLst/>
        </p:spPr>
        <p:txBody>
          <a:bodyPr wrap="none" anchor="ctr"/>
          <a:lstStyle/>
          <a:p>
            <a:endParaRPr lang="en-US" sz="900"/>
          </a:p>
        </p:txBody>
      </p:sp>
      <p:sp>
        <p:nvSpPr>
          <p:cNvPr id="55" name="Freeform 30">
            <a:extLst>
              <a:ext uri="{FF2B5EF4-FFF2-40B4-BE49-F238E27FC236}">
                <a16:creationId xmlns:a16="http://schemas.microsoft.com/office/drawing/2014/main" id="{5519EF11-7C39-95D7-2895-5631F39CF8F1}"/>
              </a:ext>
            </a:extLst>
          </p:cNvPr>
          <p:cNvSpPr>
            <a:spLocks noChangeArrowheads="1"/>
          </p:cNvSpPr>
          <p:nvPr/>
        </p:nvSpPr>
        <p:spPr bwMode="auto">
          <a:xfrm>
            <a:off x="11095537" y="3500118"/>
            <a:ext cx="969692" cy="623374"/>
          </a:xfrm>
          <a:custGeom>
            <a:avLst/>
            <a:gdLst>
              <a:gd name="T0" fmla="*/ 1358 w 1359"/>
              <a:gd name="T1" fmla="*/ 0 h 875"/>
              <a:gd name="T2" fmla="*/ 1358 w 1359"/>
              <a:gd name="T3" fmla="*/ 195 h 875"/>
              <a:gd name="T4" fmla="*/ 0 w 1359"/>
              <a:gd name="T5" fmla="*/ 874 h 875"/>
              <a:gd name="T6" fmla="*/ 0 w 1359"/>
              <a:gd name="T7" fmla="*/ 679 h 875"/>
              <a:gd name="T8" fmla="*/ 1358 w 1359"/>
              <a:gd name="T9" fmla="*/ 0 h 875"/>
            </a:gdLst>
            <a:ahLst/>
            <a:cxnLst>
              <a:cxn ang="0">
                <a:pos x="T0" y="T1"/>
              </a:cxn>
              <a:cxn ang="0">
                <a:pos x="T2" y="T3"/>
              </a:cxn>
              <a:cxn ang="0">
                <a:pos x="T4" y="T5"/>
              </a:cxn>
              <a:cxn ang="0">
                <a:pos x="T6" y="T7"/>
              </a:cxn>
              <a:cxn ang="0">
                <a:pos x="T8" y="T9"/>
              </a:cxn>
            </a:cxnLst>
            <a:rect l="0" t="0" r="r" b="b"/>
            <a:pathLst>
              <a:path w="1359" h="875">
                <a:moveTo>
                  <a:pt x="1358" y="0"/>
                </a:moveTo>
                <a:lnTo>
                  <a:pt x="1358" y="195"/>
                </a:lnTo>
                <a:lnTo>
                  <a:pt x="0" y="874"/>
                </a:lnTo>
                <a:lnTo>
                  <a:pt x="0" y="679"/>
                </a:lnTo>
                <a:lnTo>
                  <a:pt x="1358" y="0"/>
                </a:lnTo>
              </a:path>
            </a:pathLst>
          </a:custGeom>
          <a:solidFill>
            <a:schemeClr val="bg1">
              <a:lumMod val="75000"/>
            </a:schemeClr>
          </a:solidFill>
          <a:ln>
            <a:noFill/>
          </a:ln>
          <a:effectLst/>
        </p:spPr>
        <p:txBody>
          <a:bodyPr wrap="none" anchor="ctr"/>
          <a:lstStyle/>
          <a:p>
            <a:endParaRPr lang="en-US" sz="900"/>
          </a:p>
        </p:txBody>
      </p:sp>
      <p:sp>
        <p:nvSpPr>
          <p:cNvPr id="56" name="Freeform 31">
            <a:extLst>
              <a:ext uri="{FF2B5EF4-FFF2-40B4-BE49-F238E27FC236}">
                <a16:creationId xmlns:a16="http://schemas.microsoft.com/office/drawing/2014/main" id="{BDB899BC-311A-2CD9-2625-F534BE9505BD}"/>
              </a:ext>
            </a:extLst>
          </p:cNvPr>
          <p:cNvSpPr>
            <a:spLocks noChangeArrowheads="1"/>
          </p:cNvSpPr>
          <p:nvPr/>
        </p:nvSpPr>
        <p:spPr bwMode="auto">
          <a:xfrm>
            <a:off x="9892867" y="3500118"/>
            <a:ext cx="969692" cy="623374"/>
          </a:xfrm>
          <a:custGeom>
            <a:avLst/>
            <a:gdLst>
              <a:gd name="T0" fmla="*/ 1358 w 1359"/>
              <a:gd name="T1" fmla="*/ 679 h 875"/>
              <a:gd name="T2" fmla="*/ 1358 w 1359"/>
              <a:gd name="T3" fmla="*/ 874 h 875"/>
              <a:gd name="T4" fmla="*/ 0 w 1359"/>
              <a:gd name="T5" fmla="*/ 195 h 875"/>
              <a:gd name="T6" fmla="*/ 0 w 1359"/>
              <a:gd name="T7" fmla="*/ 0 h 875"/>
              <a:gd name="T8" fmla="*/ 1358 w 1359"/>
              <a:gd name="T9" fmla="*/ 679 h 875"/>
            </a:gdLst>
            <a:ahLst/>
            <a:cxnLst>
              <a:cxn ang="0">
                <a:pos x="T0" y="T1"/>
              </a:cxn>
              <a:cxn ang="0">
                <a:pos x="T2" y="T3"/>
              </a:cxn>
              <a:cxn ang="0">
                <a:pos x="T4" y="T5"/>
              </a:cxn>
              <a:cxn ang="0">
                <a:pos x="T6" y="T7"/>
              </a:cxn>
              <a:cxn ang="0">
                <a:pos x="T8" y="T9"/>
              </a:cxn>
            </a:cxnLst>
            <a:rect l="0" t="0" r="r" b="b"/>
            <a:pathLst>
              <a:path w="1359" h="875">
                <a:moveTo>
                  <a:pt x="1358" y="679"/>
                </a:moveTo>
                <a:lnTo>
                  <a:pt x="1358" y="874"/>
                </a:lnTo>
                <a:lnTo>
                  <a:pt x="0" y="195"/>
                </a:lnTo>
                <a:lnTo>
                  <a:pt x="0" y="0"/>
                </a:lnTo>
                <a:lnTo>
                  <a:pt x="1358" y="679"/>
                </a:lnTo>
              </a:path>
            </a:pathLst>
          </a:custGeom>
          <a:solidFill>
            <a:schemeClr val="bg1">
              <a:lumMod val="75000"/>
            </a:schemeClr>
          </a:solidFill>
          <a:ln>
            <a:noFill/>
          </a:ln>
          <a:effectLst/>
        </p:spPr>
        <p:txBody>
          <a:bodyPr wrap="none" anchor="ctr"/>
          <a:lstStyle/>
          <a:p>
            <a:endParaRPr lang="en-US" sz="900"/>
          </a:p>
        </p:txBody>
      </p:sp>
      <p:sp>
        <p:nvSpPr>
          <p:cNvPr id="57" name="Freeform 32">
            <a:extLst>
              <a:ext uri="{FF2B5EF4-FFF2-40B4-BE49-F238E27FC236}">
                <a16:creationId xmlns:a16="http://schemas.microsoft.com/office/drawing/2014/main" id="{95A25BE7-1FAC-8BF2-B039-4ED7532E3714}"/>
              </a:ext>
            </a:extLst>
          </p:cNvPr>
          <p:cNvSpPr>
            <a:spLocks noChangeArrowheads="1"/>
          </p:cNvSpPr>
          <p:nvPr/>
        </p:nvSpPr>
        <p:spPr bwMode="auto">
          <a:xfrm>
            <a:off x="9826752" y="2876744"/>
            <a:ext cx="2304594" cy="1136554"/>
          </a:xfrm>
          <a:custGeom>
            <a:avLst/>
            <a:gdLst>
              <a:gd name="T0" fmla="*/ 1613 w 3227"/>
              <a:gd name="T1" fmla="*/ 0 h 1592"/>
              <a:gd name="T2" fmla="*/ 1777 w 3227"/>
              <a:gd name="T3" fmla="*/ 34 h 1592"/>
              <a:gd name="T4" fmla="*/ 3135 w 3227"/>
              <a:gd name="T5" fmla="*/ 713 h 1592"/>
              <a:gd name="T6" fmla="*/ 3135 w 3227"/>
              <a:gd name="T7" fmla="*/ 877 h 1592"/>
              <a:gd name="T8" fmla="*/ 1777 w 3227"/>
              <a:gd name="T9" fmla="*/ 1556 h 1592"/>
              <a:gd name="T10" fmla="*/ 1613 w 3227"/>
              <a:gd name="T11" fmla="*/ 1591 h 1592"/>
              <a:gd name="T12" fmla="*/ 1449 w 3227"/>
              <a:gd name="T13" fmla="*/ 1556 h 1592"/>
              <a:gd name="T14" fmla="*/ 91 w 3227"/>
              <a:gd name="T15" fmla="*/ 877 h 1592"/>
              <a:gd name="T16" fmla="*/ 91 w 3227"/>
              <a:gd name="T17" fmla="*/ 713 h 1592"/>
              <a:gd name="T18" fmla="*/ 1449 w 3227"/>
              <a:gd name="T19" fmla="*/ 34 h 1592"/>
              <a:gd name="T20" fmla="*/ 1613 w 3227"/>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7" h="1592">
                <a:moveTo>
                  <a:pt x="1613" y="0"/>
                </a:moveTo>
                <a:cubicBezTo>
                  <a:pt x="1672" y="0"/>
                  <a:pt x="1732" y="12"/>
                  <a:pt x="1777" y="34"/>
                </a:cubicBezTo>
                <a:lnTo>
                  <a:pt x="3135" y="713"/>
                </a:lnTo>
                <a:cubicBezTo>
                  <a:pt x="3226" y="758"/>
                  <a:pt x="3226" y="832"/>
                  <a:pt x="3135" y="877"/>
                </a:cubicBezTo>
                <a:lnTo>
                  <a:pt x="1777" y="1556"/>
                </a:lnTo>
                <a:cubicBezTo>
                  <a:pt x="1732" y="1579"/>
                  <a:pt x="1672" y="1591"/>
                  <a:pt x="1613" y="1591"/>
                </a:cubicBezTo>
                <a:cubicBezTo>
                  <a:pt x="1554" y="1591"/>
                  <a:pt x="1494" y="1579"/>
                  <a:pt x="1449" y="1556"/>
                </a:cubicBezTo>
                <a:lnTo>
                  <a:pt x="91" y="877"/>
                </a:lnTo>
                <a:cubicBezTo>
                  <a:pt x="0" y="832"/>
                  <a:pt x="0" y="758"/>
                  <a:pt x="91" y="713"/>
                </a:cubicBezTo>
                <a:lnTo>
                  <a:pt x="1449" y="34"/>
                </a:lnTo>
                <a:cubicBezTo>
                  <a:pt x="1494" y="12"/>
                  <a:pt x="1554" y="0"/>
                  <a:pt x="1613" y="0"/>
                </a:cubicBezTo>
              </a:path>
            </a:pathLst>
          </a:custGeom>
          <a:solidFill>
            <a:schemeClr val="bg1">
              <a:lumMod val="95000"/>
            </a:schemeClr>
          </a:solidFill>
          <a:ln>
            <a:noFill/>
          </a:ln>
          <a:effectLst/>
        </p:spPr>
        <p:txBody>
          <a:bodyPr wrap="none" anchor="ctr"/>
          <a:lstStyle/>
          <a:p>
            <a:endParaRPr lang="en-US" sz="900"/>
          </a:p>
        </p:txBody>
      </p:sp>
      <p:sp>
        <p:nvSpPr>
          <p:cNvPr id="58" name="Freeform 33">
            <a:extLst>
              <a:ext uri="{FF2B5EF4-FFF2-40B4-BE49-F238E27FC236}">
                <a16:creationId xmlns:a16="http://schemas.microsoft.com/office/drawing/2014/main" id="{55832DD0-1519-CDF7-384D-071F12BE2608}"/>
              </a:ext>
            </a:extLst>
          </p:cNvPr>
          <p:cNvSpPr>
            <a:spLocks noChangeArrowheads="1"/>
          </p:cNvSpPr>
          <p:nvPr/>
        </p:nvSpPr>
        <p:spPr bwMode="auto">
          <a:xfrm>
            <a:off x="10862559" y="3984964"/>
            <a:ext cx="236128" cy="163715"/>
          </a:xfrm>
          <a:custGeom>
            <a:avLst/>
            <a:gdLst>
              <a:gd name="T0" fmla="*/ 300 w 329"/>
              <a:gd name="T1" fmla="*/ 12 h 230"/>
              <a:gd name="T2" fmla="*/ 275 w 329"/>
              <a:gd name="T3" fmla="*/ 20 h 230"/>
              <a:gd name="T4" fmla="*/ 254 w 329"/>
              <a:gd name="T5" fmla="*/ 26 h 230"/>
              <a:gd name="T6" fmla="*/ 230 w 329"/>
              <a:gd name="T7" fmla="*/ 30 h 230"/>
              <a:gd name="T8" fmla="*/ 205 w 329"/>
              <a:gd name="T9" fmla="*/ 33 h 230"/>
              <a:gd name="T10" fmla="*/ 182 w 329"/>
              <a:gd name="T11" fmla="*/ 34 h 230"/>
              <a:gd name="T12" fmla="*/ 148 w 329"/>
              <a:gd name="T13" fmla="*/ 34 h 230"/>
              <a:gd name="T14" fmla="*/ 121 w 329"/>
              <a:gd name="T15" fmla="*/ 32 h 230"/>
              <a:gd name="T16" fmla="*/ 99 w 329"/>
              <a:gd name="T17" fmla="*/ 30 h 230"/>
              <a:gd name="T18" fmla="*/ 79 w 329"/>
              <a:gd name="T19" fmla="*/ 26 h 230"/>
              <a:gd name="T20" fmla="*/ 60 w 329"/>
              <a:gd name="T21" fmla="*/ 22 h 230"/>
              <a:gd name="T22" fmla="*/ 40 w 329"/>
              <a:gd name="T23" fmla="*/ 16 h 230"/>
              <a:gd name="T24" fmla="*/ 18 w 329"/>
              <a:gd name="T25" fmla="*/ 8 h 230"/>
              <a:gd name="T26" fmla="*/ 0 w 329"/>
              <a:gd name="T27" fmla="*/ 195 h 230"/>
              <a:gd name="T28" fmla="*/ 20 w 329"/>
              <a:gd name="T29" fmla="*/ 204 h 230"/>
              <a:gd name="T30" fmla="*/ 42 w 329"/>
              <a:gd name="T31" fmla="*/ 212 h 230"/>
              <a:gd name="T32" fmla="*/ 60 w 329"/>
              <a:gd name="T33" fmla="*/ 216 h 230"/>
              <a:gd name="T34" fmla="*/ 71 w 329"/>
              <a:gd name="T35" fmla="*/ 219 h 230"/>
              <a:gd name="T36" fmla="*/ 82 w 329"/>
              <a:gd name="T37" fmla="*/ 221 h 230"/>
              <a:gd name="T38" fmla="*/ 99 w 329"/>
              <a:gd name="T39" fmla="*/ 224 h 230"/>
              <a:gd name="T40" fmla="*/ 119 w 329"/>
              <a:gd name="T41" fmla="*/ 227 h 230"/>
              <a:gd name="T42" fmla="*/ 138 w 329"/>
              <a:gd name="T43" fmla="*/ 228 h 230"/>
              <a:gd name="T44" fmla="*/ 148 w 329"/>
              <a:gd name="T45" fmla="*/ 228 h 230"/>
              <a:gd name="T46" fmla="*/ 164 w 329"/>
              <a:gd name="T47" fmla="*/ 229 h 230"/>
              <a:gd name="T48" fmla="*/ 182 w 329"/>
              <a:gd name="T49" fmla="*/ 228 h 230"/>
              <a:gd name="T50" fmla="*/ 202 w 329"/>
              <a:gd name="T51" fmla="*/ 227 h 230"/>
              <a:gd name="T52" fmla="*/ 228 w 329"/>
              <a:gd name="T53" fmla="*/ 224 h 230"/>
              <a:gd name="T54" fmla="*/ 230 w 329"/>
              <a:gd name="T55" fmla="*/ 224 h 230"/>
              <a:gd name="T56" fmla="*/ 254 w 329"/>
              <a:gd name="T57" fmla="*/ 219 h 230"/>
              <a:gd name="T58" fmla="*/ 275 w 329"/>
              <a:gd name="T59" fmla="*/ 214 h 230"/>
              <a:gd name="T60" fmla="*/ 300 w 329"/>
              <a:gd name="T61" fmla="*/ 207 h 230"/>
              <a:gd name="T62" fmla="*/ 315 w 329"/>
              <a:gd name="T63" fmla="*/ 200 h 230"/>
              <a:gd name="T64" fmla="*/ 328 w 329"/>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9" h="230">
                <a:moveTo>
                  <a:pt x="313" y="7"/>
                </a:moveTo>
                <a:cubicBezTo>
                  <a:pt x="309" y="9"/>
                  <a:pt x="305" y="11"/>
                  <a:pt x="300" y="12"/>
                </a:cubicBezTo>
                <a:cubicBezTo>
                  <a:pt x="298" y="13"/>
                  <a:pt x="296" y="14"/>
                  <a:pt x="293" y="15"/>
                </a:cubicBezTo>
                <a:cubicBezTo>
                  <a:pt x="288" y="17"/>
                  <a:pt x="281" y="19"/>
                  <a:pt x="275" y="20"/>
                </a:cubicBezTo>
                <a:cubicBezTo>
                  <a:pt x="274" y="21"/>
                  <a:pt x="274" y="21"/>
                  <a:pt x="272" y="21"/>
                </a:cubicBezTo>
                <a:cubicBezTo>
                  <a:pt x="266" y="23"/>
                  <a:pt x="260" y="24"/>
                  <a:pt x="254" y="26"/>
                </a:cubicBezTo>
                <a:cubicBezTo>
                  <a:pt x="253" y="26"/>
                  <a:pt x="252" y="26"/>
                  <a:pt x="251" y="26"/>
                </a:cubicBezTo>
                <a:cubicBezTo>
                  <a:pt x="244" y="27"/>
                  <a:pt x="238" y="29"/>
                  <a:pt x="230" y="30"/>
                </a:cubicBezTo>
                <a:cubicBezTo>
                  <a:pt x="229" y="30"/>
                  <a:pt x="229" y="30"/>
                  <a:pt x="228" y="30"/>
                </a:cubicBezTo>
                <a:cubicBezTo>
                  <a:pt x="220" y="31"/>
                  <a:pt x="213" y="32"/>
                  <a:pt x="205" y="33"/>
                </a:cubicBezTo>
                <a:cubicBezTo>
                  <a:pt x="201" y="33"/>
                  <a:pt x="198" y="33"/>
                  <a:pt x="195" y="34"/>
                </a:cubicBezTo>
                <a:cubicBezTo>
                  <a:pt x="191" y="34"/>
                  <a:pt x="187" y="34"/>
                  <a:pt x="182" y="34"/>
                </a:cubicBezTo>
                <a:cubicBezTo>
                  <a:pt x="176" y="34"/>
                  <a:pt x="170" y="35"/>
                  <a:pt x="164" y="35"/>
                </a:cubicBezTo>
                <a:cubicBezTo>
                  <a:pt x="159" y="35"/>
                  <a:pt x="153" y="34"/>
                  <a:pt x="148" y="34"/>
                </a:cubicBezTo>
                <a:cubicBezTo>
                  <a:pt x="145" y="34"/>
                  <a:pt x="143" y="34"/>
                  <a:pt x="140" y="34"/>
                </a:cubicBezTo>
                <a:cubicBezTo>
                  <a:pt x="134" y="34"/>
                  <a:pt x="128" y="33"/>
                  <a:pt x="121" y="32"/>
                </a:cubicBezTo>
                <a:cubicBezTo>
                  <a:pt x="121" y="32"/>
                  <a:pt x="120" y="32"/>
                  <a:pt x="119" y="32"/>
                </a:cubicBezTo>
                <a:cubicBezTo>
                  <a:pt x="113" y="32"/>
                  <a:pt x="106" y="31"/>
                  <a:pt x="99" y="30"/>
                </a:cubicBezTo>
                <a:cubicBezTo>
                  <a:pt x="97" y="29"/>
                  <a:pt x="95" y="29"/>
                  <a:pt x="93" y="29"/>
                </a:cubicBezTo>
                <a:cubicBezTo>
                  <a:pt x="88" y="28"/>
                  <a:pt x="84" y="27"/>
                  <a:pt x="79" y="26"/>
                </a:cubicBezTo>
                <a:cubicBezTo>
                  <a:pt x="77" y="26"/>
                  <a:pt x="73" y="25"/>
                  <a:pt x="71" y="24"/>
                </a:cubicBezTo>
                <a:cubicBezTo>
                  <a:pt x="67" y="24"/>
                  <a:pt x="63" y="23"/>
                  <a:pt x="60" y="22"/>
                </a:cubicBezTo>
                <a:cubicBezTo>
                  <a:pt x="56" y="21"/>
                  <a:pt x="52" y="20"/>
                  <a:pt x="49" y="19"/>
                </a:cubicBezTo>
                <a:cubicBezTo>
                  <a:pt x="46" y="18"/>
                  <a:pt x="43" y="17"/>
                  <a:pt x="40" y="16"/>
                </a:cubicBezTo>
                <a:cubicBezTo>
                  <a:pt x="33" y="14"/>
                  <a:pt x="27" y="12"/>
                  <a:pt x="20" y="9"/>
                </a:cubicBezTo>
                <a:cubicBezTo>
                  <a:pt x="19" y="9"/>
                  <a:pt x="19" y="9"/>
                  <a:pt x="18" y="8"/>
                </a:cubicBezTo>
                <a:cubicBezTo>
                  <a:pt x="12" y="6"/>
                  <a:pt x="6" y="4"/>
                  <a:pt x="0" y="0"/>
                </a:cubicBezTo>
                <a:lnTo>
                  <a:pt x="0" y="195"/>
                </a:lnTo>
                <a:cubicBezTo>
                  <a:pt x="6" y="197"/>
                  <a:pt x="12" y="200"/>
                  <a:pt x="18" y="203"/>
                </a:cubicBezTo>
                <a:cubicBezTo>
                  <a:pt x="19" y="203"/>
                  <a:pt x="19" y="204"/>
                  <a:pt x="20" y="204"/>
                </a:cubicBezTo>
                <a:cubicBezTo>
                  <a:pt x="27" y="206"/>
                  <a:pt x="33" y="208"/>
                  <a:pt x="40" y="210"/>
                </a:cubicBezTo>
                <a:cubicBezTo>
                  <a:pt x="41" y="211"/>
                  <a:pt x="41" y="211"/>
                  <a:pt x="42" y="212"/>
                </a:cubicBezTo>
                <a:cubicBezTo>
                  <a:pt x="44" y="212"/>
                  <a:pt x="47" y="213"/>
                  <a:pt x="49" y="213"/>
                </a:cubicBezTo>
                <a:cubicBezTo>
                  <a:pt x="52" y="214"/>
                  <a:pt x="56" y="215"/>
                  <a:pt x="60" y="216"/>
                </a:cubicBezTo>
                <a:cubicBezTo>
                  <a:pt x="61" y="216"/>
                  <a:pt x="61" y="217"/>
                  <a:pt x="62" y="217"/>
                </a:cubicBezTo>
                <a:cubicBezTo>
                  <a:pt x="66" y="218"/>
                  <a:pt x="68" y="218"/>
                  <a:pt x="71" y="219"/>
                </a:cubicBezTo>
                <a:cubicBezTo>
                  <a:pt x="73" y="219"/>
                  <a:pt x="77" y="220"/>
                  <a:pt x="79" y="221"/>
                </a:cubicBezTo>
                <a:cubicBezTo>
                  <a:pt x="80" y="221"/>
                  <a:pt x="81" y="221"/>
                  <a:pt x="82" y="221"/>
                </a:cubicBezTo>
                <a:cubicBezTo>
                  <a:pt x="85" y="222"/>
                  <a:pt x="89" y="223"/>
                  <a:pt x="93" y="223"/>
                </a:cubicBezTo>
                <a:cubicBezTo>
                  <a:pt x="95" y="223"/>
                  <a:pt x="97" y="224"/>
                  <a:pt x="99" y="224"/>
                </a:cubicBezTo>
                <a:cubicBezTo>
                  <a:pt x="100" y="224"/>
                  <a:pt x="101" y="224"/>
                  <a:pt x="101" y="224"/>
                </a:cubicBezTo>
                <a:cubicBezTo>
                  <a:pt x="107" y="225"/>
                  <a:pt x="113" y="226"/>
                  <a:pt x="119" y="227"/>
                </a:cubicBezTo>
                <a:cubicBezTo>
                  <a:pt x="120" y="227"/>
                  <a:pt x="121" y="227"/>
                  <a:pt x="121" y="227"/>
                </a:cubicBezTo>
                <a:cubicBezTo>
                  <a:pt x="127" y="227"/>
                  <a:pt x="133" y="227"/>
                  <a:pt x="138" y="228"/>
                </a:cubicBezTo>
                <a:cubicBezTo>
                  <a:pt x="139" y="228"/>
                  <a:pt x="140" y="228"/>
                  <a:pt x="140" y="228"/>
                </a:cubicBezTo>
                <a:cubicBezTo>
                  <a:pt x="143" y="228"/>
                  <a:pt x="145" y="228"/>
                  <a:pt x="148" y="228"/>
                </a:cubicBezTo>
                <a:cubicBezTo>
                  <a:pt x="151" y="229"/>
                  <a:pt x="155" y="229"/>
                  <a:pt x="158" y="229"/>
                </a:cubicBezTo>
                <a:cubicBezTo>
                  <a:pt x="160" y="229"/>
                  <a:pt x="162" y="229"/>
                  <a:pt x="164" y="229"/>
                </a:cubicBezTo>
                <a:cubicBezTo>
                  <a:pt x="169" y="229"/>
                  <a:pt x="174" y="229"/>
                  <a:pt x="179" y="229"/>
                </a:cubicBezTo>
                <a:cubicBezTo>
                  <a:pt x="181" y="229"/>
                  <a:pt x="181" y="228"/>
                  <a:pt x="182" y="228"/>
                </a:cubicBezTo>
                <a:cubicBezTo>
                  <a:pt x="187" y="228"/>
                  <a:pt x="191" y="228"/>
                  <a:pt x="195" y="227"/>
                </a:cubicBezTo>
                <a:cubicBezTo>
                  <a:pt x="197" y="227"/>
                  <a:pt x="200" y="227"/>
                  <a:pt x="202" y="227"/>
                </a:cubicBezTo>
                <a:cubicBezTo>
                  <a:pt x="203" y="227"/>
                  <a:pt x="204" y="227"/>
                  <a:pt x="205" y="227"/>
                </a:cubicBezTo>
                <a:cubicBezTo>
                  <a:pt x="213" y="226"/>
                  <a:pt x="220" y="225"/>
                  <a:pt x="228" y="224"/>
                </a:cubicBezTo>
                <a:cubicBezTo>
                  <a:pt x="229" y="224"/>
                  <a:pt x="229" y="224"/>
                  <a:pt x="229" y="224"/>
                </a:cubicBezTo>
                <a:lnTo>
                  <a:pt x="230" y="224"/>
                </a:lnTo>
                <a:cubicBezTo>
                  <a:pt x="238" y="223"/>
                  <a:pt x="244" y="222"/>
                  <a:pt x="251" y="220"/>
                </a:cubicBezTo>
                <a:cubicBezTo>
                  <a:pt x="252" y="220"/>
                  <a:pt x="253" y="220"/>
                  <a:pt x="254" y="219"/>
                </a:cubicBezTo>
                <a:cubicBezTo>
                  <a:pt x="260" y="218"/>
                  <a:pt x="266" y="217"/>
                  <a:pt x="272" y="215"/>
                </a:cubicBezTo>
                <a:cubicBezTo>
                  <a:pt x="274" y="215"/>
                  <a:pt x="274" y="214"/>
                  <a:pt x="275" y="214"/>
                </a:cubicBezTo>
                <a:cubicBezTo>
                  <a:pt x="281" y="213"/>
                  <a:pt x="288" y="211"/>
                  <a:pt x="293" y="209"/>
                </a:cubicBezTo>
                <a:cubicBezTo>
                  <a:pt x="296" y="208"/>
                  <a:pt x="298" y="207"/>
                  <a:pt x="300" y="207"/>
                </a:cubicBezTo>
                <a:cubicBezTo>
                  <a:pt x="305" y="205"/>
                  <a:pt x="309" y="204"/>
                  <a:pt x="313" y="202"/>
                </a:cubicBezTo>
                <a:cubicBezTo>
                  <a:pt x="314" y="201"/>
                  <a:pt x="314" y="201"/>
                  <a:pt x="315" y="200"/>
                </a:cubicBezTo>
                <a:cubicBezTo>
                  <a:pt x="320" y="199"/>
                  <a:pt x="324" y="197"/>
                  <a:pt x="328" y="195"/>
                </a:cubicBezTo>
                <a:lnTo>
                  <a:pt x="328" y="0"/>
                </a:lnTo>
                <a:cubicBezTo>
                  <a:pt x="323" y="3"/>
                  <a:pt x="318" y="5"/>
                  <a:pt x="313" y="7"/>
                </a:cubicBezTo>
              </a:path>
            </a:pathLst>
          </a:custGeom>
          <a:solidFill>
            <a:schemeClr val="bg1">
              <a:lumMod val="65000"/>
            </a:schemeClr>
          </a:solidFill>
          <a:ln>
            <a:noFill/>
          </a:ln>
          <a:effectLst/>
        </p:spPr>
        <p:txBody>
          <a:bodyPr wrap="none" anchor="ctr"/>
          <a:lstStyle/>
          <a:p>
            <a:endParaRPr lang="en-US" sz="900"/>
          </a:p>
        </p:txBody>
      </p:sp>
      <p:sp>
        <p:nvSpPr>
          <p:cNvPr id="65" name="Freeform 34">
            <a:extLst>
              <a:ext uri="{FF2B5EF4-FFF2-40B4-BE49-F238E27FC236}">
                <a16:creationId xmlns:a16="http://schemas.microsoft.com/office/drawing/2014/main" id="{D9230710-2BEE-F280-90F9-B19F4BC1CC96}"/>
              </a:ext>
            </a:extLst>
          </p:cNvPr>
          <p:cNvSpPr>
            <a:spLocks noChangeArrowheads="1"/>
          </p:cNvSpPr>
          <p:nvPr/>
        </p:nvSpPr>
        <p:spPr bwMode="auto">
          <a:xfrm>
            <a:off x="10679955" y="3371034"/>
            <a:ext cx="598187" cy="141677"/>
          </a:xfrm>
          <a:custGeom>
            <a:avLst/>
            <a:gdLst>
              <a:gd name="T0" fmla="*/ 839 w 840"/>
              <a:gd name="T1" fmla="*/ 99 h 200"/>
              <a:gd name="T2" fmla="*/ 419 w 840"/>
              <a:gd name="T3" fmla="*/ 199 h 200"/>
              <a:gd name="T4" fmla="*/ 0 w 840"/>
              <a:gd name="T5" fmla="*/ 99 h 200"/>
              <a:gd name="T6" fmla="*/ 419 w 840"/>
              <a:gd name="T7" fmla="*/ 0 h 200"/>
              <a:gd name="T8" fmla="*/ 839 w 840"/>
              <a:gd name="T9" fmla="*/ 99 h 200"/>
            </a:gdLst>
            <a:ahLst/>
            <a:cxnLst>
              <a:cxn ang="0">
                <a:pos x="T0" y="T1"/>
              </a:cxn>
              <a:cxn ang="0">
                <a:pos x="T2" y="T3"/>
              </a:cxn>
              <a:cxn ang="0">
                <a:pos x="T4" y="T5"/>
              </a:cxn>
              <a:cxn ang="0">
                <a:pos x="T6" y="T7"/>
              </a:cxn>
              <a:cxn ang="0">
                <a:pos x="T8" y="T9"/>
              </a:cxn>
            </a:cxnLst>
            <a:rect l="0" t="0" r="r" b="b"/>
            <a:pathLst>
              <a:path w="840" h="200">
                <a:moveTo>
                  <a:pt x="839" y="99"/>
                </a:moveTo>
                <a:cubicBezTo>
                  <a:pt x="839" y="154"/>
                  <a:pt x="651" y="199"/>
                  <a:pt x="419" y="199"/>
                </a:cubicBezTo>
                <a:cubicBezTo>
                  <a:pt x="187" y="199"/>
                  <a:pt x="0" y="154"/>
                  <a:pt x="0" y="99"/>
                </a:cubicBezTo>
                <a:cubicBezTo>
                  <a:pt x="0" y="45"/>
                  <a:pt x="187" y="0"/>
                  <a:pt x="419" y="0"/>
                </a:cubicBezTo>
                <a:cubicBezTo>
                  <a:pt x="651" y="0"/>
                  <a:pt x="839" y="45"/>
                  <a:pt x="839" y="99"/>
                </a:cubicBezTo>
              </a:path>
            </a:pathLst>
          </a:custGeom>
          <a:solidFill>
            <a:schemeClr val="bg1">
              <a:lumMod val="75000"/>
            </a:schemeClr>
          </a:solidFill>
          <a:ln>
            <a:noFill/>
          </a:ln>
          <a:effectLst/>
        </p:spPr>
        <p:txBody>
          <a:bodyPr wrap="none" anchor="ctr"/>
          <a:lstStyle/>
          <a:p>
            <a:endParaRPr lang="en-US" sz="900"/>
          </a:p>
        </p:txBody>
      </p:sp>
      <p:sp>
        <p:nvSpPr>
          <p:cNvPr id="66" name="Freeform 35">
            <a:extLst>
              <a:ext uri="{FF2B5EF4-FFF2-40B4-BE49-F238E27FC236}">
                <a16:creationId xmlns:a16="http://schemas.microsoft.com/office/drawing/2014/main" id="{E86C5C3E-64BC-F9FB-D8D4-21F8559F08DC}"/>
              </a:ext>
            </a:extLst>
          </p:cNvPr>
          <p:cNvSpPr>
            <a:spLocks noChangeArrowheads="1"/>
          </p:cNvSpPr>
          <p:nvPr/>
        </p:nvSpPr>
        <p:spPr bwMode="auto">
          <a:xfrm>
            <a:off x="10343082" y="1976316"/>
            <a:ext cx="1271934" cy="1467132"/>
          </a:xfrm>
          <a:custGeom>
            <a:avLst/>
            <a:gdLst>
              <a:gd name="T0" fmla="*/ 1779 w 1780"/>
              <a:gd name="T1" fmla="*/ 890 h 2054"/>
              <a:gd name="T2" fmla="*/ 890 w 1780"/>
              <a:gd name="T3" fmla="*/ 0 h 2054"/>
              <a:gd name="T4" fmla="*/ 0 w 1780"/>
              <a:gd name="T5" fmla="*/ 890 h 2054"/>
              <a:gd name="T6" fmla="*/ 723 w 1780"/>
              <a:gd name="T7" fmla="*/ 1763 h 2054"/>
              <a:gd name="T8" fmla="*/ 890 w 1780"/>
              <a:gd name="T9" fmla="*/ 2053 h 2054"/>
              <a:gd name="T10" fmla="*/ 1058 w 1780"/>
              <a:gd name="T11" fmla="*/ 1763 h 2054"/>
              <a:gd name="T12" fmla="*/ 1779 w 1780"/>
              <a:gd name="T13" fmla="*/ 890 h 2054"/>
            </a:gdLst>
            <a:ahLst/>
            <a:cxnLst>
              <a:cxn ang="0">
                <a:pos x="T0" y="T1"/>
              </a:cxn>
              <a:cxn ang="0">
                <a:pos x="T2" y="T3"/>
              </a:cxn>
              <a:cxn ang="0">
                <a:pos x="T4" y="T5"/>
              </a:cxn>
              <a:cxn ang="0">
                <a:pos x="T6" y="T7"/>
              </a:cxn>
              <a:cxn ang="0">
                <a:pos x="T8" y="T9"/>
              </a:cxn>
              <a:cxn ang="0">
                <a:pos x="T10" y="T11"/>
              </a:cxn>
              <a:cxn ang="0">
                <a:pos x="T12" y="T13"/>
              </a:cxn>
            </a:cxnLst>
            <a:rect l="0" t="0" r="r" b="b"/>
            <a:pathLst>
              <a:path w="1780" h="2054">
                <a:moveTo>
                  <a:pt x="1779" y="890"/>
                </a:moveTo>
                <a:cubicBezTo>
                  <a:pt x="1779" y="398"/>
                  <a:pt x="1381" y="0"/>
                  <a:pt x="890" y="0"/>
                </a:cubicBezTo>
                <a:cubicBezTo>
                  <a:pt x="399" y="0"/>
                  <a:pt x="0" y="398"/>
                  <a:pt x="0" y="890"/>
                </a:cubicBezTo>
                <a:cubicBezTo>
                  <a:pt x="0" y="1324"/>
                  <a:pt x="311" y="1685"/>
                  <a:pt x="723" y="1763"/>
                </a:cubicBezTo>
                <a:lnTo>
                  <a:pt x="890" y="2053"/>
                </a:lnTo>
                <a:lnTo>
                  <a:pt x="1058" y="1763"/>
                </a:lnTo>
                <a:cubicBezTo>
                  <a:pt x="1469" y="1685"/>
                  <a:pt x="1779" y="1324"/>
                  <a:pt x="1779" y="890"/>
                </a:cubicBezTo>
              </a:path>
            </a:pathLst>
          </a:custGeom>
          <a:solidFill>
            <a:schemeClr val="bg2">
              <a:lumMod val="75000"/>
            </a:schemeClr>
          </a:solidFill>
          <a:ln>
            <a:noFill/>
          </a:ln>
          <a:effectLst/>
        </p:spPr>
        <p:txBody>
          <a:bodyPr wrap="none" anchor="ctr"/>
          <a:lstStyle/>
          <a:p>
            <a:endParaRPr lang="en-US" sz="900"/>
          </a:p>
        </p:txBody>
      </p:sp>
      <p:sp>
        <p:nvSpPr>
          <p:cNvPr id="69" name="TextBox 59">
            <a:extLst>
              <a:ext uri="{FF2B5EF4-FFF2-40B4-BE49-F238E27FC236}">
                <a16:creationId xmlns:a16="http://schemas.microsoft.com/office/drawing/2014/main" id="{0CA5D20B-F171-EDC0-B9BE-E4A39AFAA053}"/>
              </a:ext>
            </a:extLst>
          </p:cNvPr>
          <p:cNvSpPr txBox="1"/>
          <p:nvPr/>
        </p:nvSpPr>
        <p:spPr>
          <a:xfrm>
            <a:off x="10699163" y="2240932"/>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76" name="Subtitle 2">
            <a:extLst>
              <a:ext uri="{FF2B5EF4-FFF2-40B4-BE49-F238E27FC236}">
                <a16:creationId xmlns:a16="http://schemas.microsoft.com/office/drawing/2014/main" id="{4A8A59D3-0008-41B7-AD68-16EFC210DE05}"/>
              </a:ext>
            </a:extLst>
          </p:cNvPr>
          <p:cNvSpPr txBox="1">
            <a:spLocks/>
          </p:cNvSpPr>
          <p:nvPr/>
        </p:nvSpPr>
        <p:spPr>
          <a:xfrm>
            <a:off x="10045175" y="4927766"/>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b="1">
                <a:solidFill>
                  <a:schemeClr val="accent2">
                    <a:lumMod val="50000"/>
                    <a:lumOff val="50000"/>
                  </a:schemeClr>
                </a:solidFill>
                <a:latin typeface="Lato Light" panose="020F0502020204030203" pitchFamily="34" charset="0"/>
                <a:ea typeface="Lato Light" panose="020F0502020204030203" pitchFamily="34" charset="0"/>
                <a:cs typeface="Mukta ExtraLight" panose="020B0000000000000000" pitchFamily="34" charset="77"/>
              </a:rPr>
              <a:t>Augmentation performance terrain </a:t>
            </a:r>
          </a:p>
        </p:txBody>
      </p:sp>
      <p:sp>
        <p:nvSpPr>
          <p:cNvPr id="77" name="TextBox 73">
            <a:extLst>
              <a:ext uri="{FF2B5EF4-FFF2-40B4-BE49-F238E27FC236}">
                <a16:creationId xmlns:a16="http://schemas.microsoft.com/office/drawing/2014/main" id="{665DD572-7E1F-1DE5-32A4-90E853D005ED}"/>
              </a:ext>
            </a:extLst>
          </p:cNvPr>
          <p:cNvSpPr txBox="1"/>
          <p:nvPr/>
        </p:nvSpPr>
        <p:spPr>
          <a:xfrm>
            <a:off x="10227572" y="4590634"/>
            <a:ext cx="1786066"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AGENT TERRAIN</a:t>
            </a:r>
          </a:p>
        </p:txBody>
      </p:sp>
      <p:pic>
        <p:nvPicPr>
          <p:cNvPr id="9" name="Image 8">
            <a:extLst>
              <a:ext uri="{FF2B5EF4-FFF2-40B4-BE49-F238E27FC236}">
                <a16:creationId xmlns:a16="http://schemas.microsoft.com/office/drawing/2014/main" id="{52704C5B-8F2C-1670-C11B-AF48258A09D7}"/>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96317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down)">
                                      <p:cBhvr>
                                        <p:cTn id="103" dur="580">
                                          <p:stCondLst>
                                            <p:cond delay="0"/>
                                          </p:stCondLst>
                                        </p:cTn>
                                        <p:tgtEl>
                                          <p:spTgt spid="15"/>
                                        </p:tgtEl>
                                      </p:cBhvr>
                                    </p:animEffect>
                                    <p:anim calcmode="lin" valueType="num">
                                      <p:cBhvr>
                                        <p:cTn id="10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
                                        </p:tgtEl>
                                      </p:cBhvr>
                                      <p:to x="100000" y="60000"/>
                                    </p:animScale>
                                    <p:animScale>
                                      <p:cBhvr>
                                        <p:cTn id="110" dur="166" decel="50000">
                                          <p:stCondLst>
                                            <p:cond delay="676"/>
                                          </p:stCondLst>
                                        </p:cTn>
                                        <p:tgtEl>
                                          <p:spTgt spid="15"/>
                                        </p:tgtEl>
                                      </p:cBhvr>
                                      <p:to x="100000" y="100000"/>
                                    </p:animScale>
                                    <p:animScale>
                                      <p:cBhvr>
                                        <p:cTn id="111" dur="26">
                                          <p:stCondLst>
                                            <p:cond delay="1312"/>
                                          </p:stCondLst>
                                        </p:cTn>
                                        <p:tgtEl>
                                          <p:spTgt spid="15"/>
                                        </p:tgtEl>
                                      </p:cBhvr>
                                      <p:to x="100000" y="80000"/>
                                    </p:animScale>
                                    <p:animScale>
                                      <p:cBhvr>
                                        <p:cTn id="112" dur="166" decel="50000">
                                          <p:stCondLst>
                                            <p:cond delay="1338"/>
                                          </p:stCondLst>
                                        </p:cTn>
                                        <p:tgtEl>
                                          <p:spTgt spid="15"/>
                                        </p:tgtEl>
                                      </p:cBhvr>
                                      <p:to x="100000" y="100000"/>
                                    </p:animScale>
                                    <p:animScale>
                                      <p:cBhvr>
                                        <p:cTn id="113" dur="26">
                                          <p:stCondLst>
                                            <p:cond delay="1642"/>
                                          </p:stCondLst>
                                        </p:cTn>
                                        <p:tgtEl>
                                          <p:spTgt spid="15"/>
                                        </p:tgtEl>
                                      </p:cBhvr>
                                      <p:to x="100000" y="90000"/>
                                    </p:animScale>
                                    <p:animScale>
                                      <p:cBhvr>
                                        <p:cTn id="114" dur="166" decel="50000">
                                          <p:stCondLst>
                                            <p:cond delay="1668"/>
                                          </p:stCondLst>
                                        </p:cTn>
                                        <p:tgtEl>
                                          <p:spTgt spid="15"/>
                                        </p:tgtEl>
                                      </p:cBhvr>
                                      <p:to x="100000" y="100000"/>
                                    </p:animScale>
                                    <p:animScale>
                                      <p:cBhvr>
                                        <p:cTn id="115" dur="26">
                                          <p:stCondLst>
                                            <p:cond delay="1808"/>
                                          </p:stCondLst>
                                        </p:cTn>
                                        <p:tgtEl>
                                          <p:spTgt spid="15"/>
                                        </p:tgtEl>
                                      </p:cBhvr>
                                      <p:to x="100000" y="95000"/>
                                    </p:animScale>
                                    <p:animScale>
                                      <p:cBhvr>
                                        <p:cTn id="116" dur="166" decel="50000">
                                          <p:stCondLst>
                                            <p:cond delay="1834"/>
                                          </p:stCondLst>
                                        </p:cTn>
                                        <p:tgtEl>
                                          <p:spTgt spid="1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580">
                                          <p:stCondLst>
                                            <p:cond delay="0"/>
                                          </p:stCondLst>
                                        </p:cTn>
                                        <p:tgtEl>
                                          <p:spTgt spid="16"/>
                                        </p:tgtEl>
                                      </p:cBhvr>
                                    </p:animEffect>
                                    <p:anim calcmode="lin" valueType="num">
                                      <p:cBhvr>
                                        <p:cTn id="1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25" dur="26">
                                          <p:stCondLst>
                                            <p:cond delay="650"/>
                                          </p:stCondLst>
                                        </p:cTn>
                                        <p:tgtEl>
                                          <p:spTgt spid="16"/>
                                        </p:tgtEl>
                                      </p:cBhvr>
                                      <p:to x="100000" y="60000"/>
                                    </p:animScale>
                                    <p:animScale>
                                      <p:cBhvr>
                                        <p:cTn id="126" dur="166" decel="50000">
                                          <p:stCondLst>
                                            <p:cond delay="676"/>
                                          </p:stCondLst>
                                        </p:cTn>
                                        <p:tgtEl>
                                          <p:spTgt spid="16"/>
                                        </p:tgtEl>
                                      </p:cBhvr>
                                      <p:to x="100000" y="100000"/>
                                    </p:animScale>
                                    <p:animScale>
                                      <p:cBhvr>
                                        <p:cTn id="127" dur="26">
                                          <p:stCondLst>
                                            <p:cond delay="1312"/>
                                          </p:stCondLst>
                                        </p:cTn>
                                        <p:tgtEl>
                                          <p:spTgt spid="16"/>
                                        </p:tgtEl>
                                      </p:cBhvr>
                                      <p:to x="100000" y="80000"/>
                                    </p:animScale>
                                    <p:animScale>
                                      <p:cBhvr>
                                        <p:cTn id="128" dur="166" decel="50000">
                                          <p:stCondLst>
                                            <p:cond delay="1338"/>
                                          </p:stCondLst>
                                        </p:cTn>
                                        <p:tgtEl>
                                          <p:spTgt spid="16"/>
                                        </p:tgtEl>
                                      </p:cBhvr>
                                      <p:to x="100000" y="100000"/>
                                    </p:animScale>
                                    <p:animScale>
                                      <p:cBhvr>
                                        <p:cTn id="129" dur="26">
                                          <p:stCondLst>
                                            <p:cond delay="1642"/>
                                          </p:stCondLst>
                                        </p:cTn>
                                        <p:tgtEl>
                                          <p:spTgt spid="16"/>
                                        </p:tgtEl>
                                      </p:cBhvr>
                                      <p:to x="100000" y="90000"/>
                                    </p:animScale>
                                    <p:animScale>
                                      <p:cBhvr>
                                        <p:cTn id="130" dur="166" decel="50000">
                                          <p:stCondLst>
                                            <p:cond delay="1668"/>
                                          </p:stCondLst>
                                        </p:cTn>
                                        <p:tgtEl>
                                          <p:spTgt spid="16"/>
                                        </p:tgtEl>
                                      </p:cBhvr>
                                      <p:to x="100000" y="100000"/>
                                    </p:animScale>
                                    <p:animScale>
                                      <p:cBhvr>
                                        <p:cTn id="131" dur="26">
                                          <p:stCondLst>
                                            <p:cond delay="1808"/>
                                          </p:stCondLst>
                                        </p:cTn>
                                        <p:tgtEl>
                                          <p:spTgt spid="16"/>
                                        </p:tgtEl>
                                      </p:cBhvr>
                                      <p:to x="100000" y="95000"/>
                                    </p:animScale>
                                    <p:animScale>
                                      <p:cBhvr>
                                        <p:cTn id="132" dur="166" decel="50000">
                                          <p:stCondLst>
                                            <p:cond delay="1834"/>
                                          </p:stCondLst>
                                        </p:cTn>
                                        <p:tgtEl>
                                          <p:spTgt spid="1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down)">
                                      <p:cBhvr>
                                        <p:cTn id="135" dur="580">
                                          <p:stCondLst>
                                            <p:cond delay="0"/>
                                          </p:stCondLst>
                                        </p:cTn>
                                        <p:tgtEl>
                                          <p:spTgt spid="59"/>
                                        </p:tgtEl>
                                      </p:cBhvr>
                                    </p:animEffect>
                                    <p:anim calcmode="lin" valueType="num">
                                      <p:cBhvr>
                                        <p:cTn id="13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41" dur="26">
                                          <p:stCondLst>
                                            <p:cond delay="650"/>
                                          </p:stCondLst>
                                        </p:cTn>
                                        <p:tgtEl>
                                          <p:spTgt spid="59"/>
                                        </p:tgtEl>
                                      </p:cBhvr>
                                      <p:to x="100000" y="60000"/>
                                    </p:animScale>
                                    <p:animScale>
                                      <p:cBhvr>
                                        <p:cTn id="142" dur="166" decel="50000">
                                          <p:stCondLst>
                                            <p:cond delay="676"/>
                                          </p:stCondLst>
                                        </p:cTn>
                                        <p:tgtEl>
                                          <p:spTgt spid="59"/>
                                        </p:tgtEl>
                                      </p:cBhvr>
                                      <p:to x="100000" y="100000"/>
                                    </p:animScale>
                                    <p:animScale>
                                      <p:cBhvr>
                                        <p:cTn id="143" dur="26">
                                          <p:stCondLst>
                                            <p:cond delay="1312"/>
                                          </p:stCondLst>
                                        </p:cTn>
                                        <p:tgtEl>
                                          <p:spTgt spid="59"/>
                                        </p:tgtEl>
                                      </p:cBhvr>
                                      <p:to x="100000" y="80000"/>
                                    </p:animScale>
                                    <p:animScale>
                                      <p:cBhvr>
                                        <p:cTn id="144" dur="166" decel="50000">
                                          <p:stCondLst>
                                            <p:cond delay="1338"/>
                                          </p:stCondLst>
                                        </p:cTn>
                                        <p:tgtEl>
                                          <p:spTgt spid="59"/>
                                        </p:tgtEl>
                                      </p:cBhvr>
                                      <p:to x="100000" y="100000"/>
                                    </p:animScale>
                                    <p:animScale>
                                      <p:cBhvr>
                                        <p:cTn id="145" dur="26">
                                          <p:stCondLst>
                                            <p:cond delay="1642"/>
                                          </p:stCondLst>
                                        </p:cTn>
                                        <p:tgtEl>
                                          <p:spTgt spid="59"/>
                                        </p:tgtEl>
                                      </p:cBhvr>
                                      <p:to x="100000" y="90000"/>
                                    </p:animScale>
                                    <p:animScale>
                                      <p:cBhvr>
                                        <p:cTn id="146" dur="166" decel="50000">
                                          <p:stCondLst>
                                            <p:cond delay="1668"/>
                                          </p:stCondLst>
                                        </p:cTn>
                                        <p:tgtEl>
                                          <p:spTgt spid="59"/>
                                        </p:tgtEl>
                                      </p:cBhvr>
                                      <p:to x="100000" y="100000"/>
                                    </p:animScale>
                                    <p:animScale>
                                      <p:cBhvr>
                                        <p:cTn id="147" dur="26">
                                          <p:stCondLst>
                                            <p:cond delay="1808"/>
                                          </p:stCondLst>
                                        </p:cTn>
                                        <p:tgtEl>
                                          <p:spTgt spid="59"/>
                                        </p:tgtEl>
                                      </p:cBhvr>
                                      <p:to x="100000" y="95000"/>
                                    </p:animScale>
                                    <p:animScale>
                                      <p:cBhvr>
                                        <p:cTn id="148" dur="166" decel="50000">
                                          <p:stCondLst>
                                            <p:cond delay="1834"/>
                                          </p:stCondLst>
                                        </p:cTn>
                                        <p:tgtEl>
                                          <p:spTgt spid="5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80">
                                          <p:stCondLst>
                                            <p:cond delay="0"/>
                                          </p:stCondLst>
                                        </p:cTn>
                                        <p:tgtEl>
                                          <p:spTgt spid="63"/>
                                        </p:tgtEl>
                                      </p:cBhvr>
                                    </p:animEffect>
                                    <p:anim calcmode="lin" valueType="num">
                                      <p:cBhvr>
                                        <p:cTn id="1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57" dur="26">
                                          <p:stCondLst>
                                            <p:cond delay="650"/>
                                          </p:stCondLst>
                                        </p:cTn>
                                        <p:tgtEl>
                                          <p:spTgt spid="63"/>
                                        </p:tgtEl>
                                      </p:cBhvr>
                                      <p:to x="100000" y="60000"/>
                                    </p:animScale>
                                    <p:animScale>
                                      <p:cBhvr>
                                        <p:cTn id="158" dur="166" decel="50000">
                                          <p:stCondLst>
                                            <p:cond delay="676"/>
                                          </p:stCondLst>
                                        </p:cTn>
                                        <p:tgtEl>
                                          <p:spTgt spid="63"/>
                                        </p:tgtEl>
                                      </p:cBhvr>
                                      <p:to x="100000" y="100000"/>
                                    </p:animScale>
                                    <p:animScale>
                                      <p:cBhvr>
                                        <p:cTn id="159" dur="26">
                                          <p:stCondLst>
                                            <p:cond delay="1312"/>
                                          </p:stCondLst>
                                        </p:cTn>
                                        <p:tgtEl>
                                          <p:spTgt spid="63"/>
                                        </p:tgtEl>
                                      </p:cBhvr>
                                      <p:to x="100000" y="80000"/>
                                    </p:animScale>
                                    <p:animScale>
                                      <p:cBhvr>
                                        <p:cTn id="160" dur="166" decel="50000">
                                          <p:stCondLst>
                                            <p:cond delay="1338"/>
                                          </p:stCondLst>
                                        </p:cTn>
                                        <p:tgtEl>
                                          <p:spTgt spid="63"/>
                                        </p:tgtEl>
                                      </p:cBhvr>
                                      <p:to x="100000" y="100000"/>
                                    </p:animScale>
                                    <p:animScale>
                                      <p:cBhvr>
                                        <p:cTn id="161" dur="26">
                                          <p:stCondLst>
                                            <p:cond delay="1642"/>
                                          </p:stCondLst>
                                        </p:cTn>
                                        <p:tgtEl>
                                          <p:spTgt spid="63"/>
                                        </p:tgtEl>
                                      </p:cBhvr>
                                      <p:to x="100000" y="90000"/>
                                    </p:animScale>
                                    <p:animScale>
                                      <p:cBhvr>
                                        <p:cTn id="162" dur="166" decel="50000">
                                          <p:stCondLst>
                                            <p:cond delay="1668"/>
                                          </p:stCondLst>
                                        </p:cTn>
                                        <p:tgtEl>
                                          <p:spTgt spid="63"/>
                                        </p:tgtEl>
                                      </p:cBhvr>
                                      <p:to x="100000" y="100000"/>
                                    </p:animScale>
                                    <p:animScale>
                                      <p:cBhvr>
                                        <p:cTn id="163" dur="26">
                                          <p:stCondLst>
                                            <p:cond delay="1808"/>
                                          </p:stCondLst>
                                        </p:cTn>
                                        <p:tgtEl>
                                          <p:spTgt spid="63"/>
                                        </p:tgtEl>
                                      </p:cBhvr>
                                      <p:to x="100000" y="95000"/>
                                    </p:animScale>
                                    <p:animScale>
                                      <p:cBhvr>
                                        <p:cTn id="164" dur="166" decel="50000">
                                          <p:stCondLst>
                                            <p:cond delay="1834"/>
                                          </p:stCondLst>
                                        </p:cTn>
                                        <p:tgtEl>
                                          <p:spTgt spid="6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wipe(down)">
                                      <p:cBhvr>
                                        <p:cTn id="167" dur="580">
                                          <p:stCondLst>
                                            <p:cond delay="0"/>
                                          </p:stCondLst>
                                        </p:cTn>
                                        <p:tgtEl>
                                          <p:spTgt spid="64"/>
                                        </p:tgtEl>
                                      </p:cBhvr>
                                    </p:animEffect>
                                    <p:anim calcmode="lin" valueType="num">
                                      <p:cBhvr>
                                        <p:cTn id="16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73" dur="26">
                                          <p:stCondLst>
                                            <p:cond delay="650"/>
                                          </p:stCondLst>
                                        </p:cTn>
                                        <p:tgtEl>
                                          <p:spTgt spid="64"/>
                                        </p:tgtEl>
                                      </p:cBhvr>
                                      <p:to x="100000" y="60000"/>
                                    </p:animScale>
                                    <p:animScale>
                                      <p:cBhvr>
                                        <p:cTn id="174" dur="166" decel="50000">
                                          <p:stCondLst>
                                            <p:cond delay="676"/>
                                          </p:stCondLst>
                                        </p:cTn>
                                        <p:tgtEl>
                                          <p:spTgt spid="64"/>
                                        </p:tgtEl>
                                      </p:cBhvr>
                                      <p:to x="100000" y="100000"/>
                                    </p:animScale>
                                    <p:animScale>
                                      <p:cBhvr>
                                        <p:cTn id="175" dur="26">
                                          <p:stCondLst>
                                            <p:cond delay="1312"/>
                                          </p:stCondLst>
                                        </p:cTn>
                                        <p:tgtEl>
                                          <p:spTgt spid="64"/>
                                        </p:tgtEl>
                                      </p:cBhvr>
                                      <p:to x="100000" y="80000"/>
                                    </p:animScale>
                                    <p:animScale>
                                      <p:cBhvr>
                                        <p:cTn id="176" dur="166" decel="50000">
                                          <p:stCondLst>
                                            <p:cond delay="1338"/>
                                          </p:stCondLst>
                                        </p:cTn>
                                        <p:tgtEl>
                                          <p:spTgt spid="64"/>
                                        </p:tgtEl>
                                      </p:cBhvr>
                                      <p:to x="100000" y="100000"/>
                                    </p:animScale>
                                    <p:animScale>
                                      <p:cBhvr>
                                        <p:cTn id="177" dur="26">
                                          <p:stCondLst>
                                            <p:cond delay="1642"/>
                                          </p:stCondLst>
                                        </p:cTn>
                                        <p:tgtEl>
                                          <p:spTgt spid="64"/>
                                        </p:tgtEl>
                                      </p:cBhvr>
                                      <p:to x="100000" y="90000"/>
                                    </p:animScale>
                                    <p:animScale>
                                      <p:cBhvr>
                                        <p:cTn id="178" dur="166" decel="50000">
                                          <p:stCondLst>
                                            <p:cond delay="1668"/>
                                          </p:stCondLst>
                                        </p:cTn>
                                        <p:tgtEl>
                                          <p:spTgt spid="64"/>
                                        </p:tgtEl>
                                      </p:cBhvr>
                                      <p:to x="100000" y="100000"/>
                                    </p:animScale>
                                    <p:animScale>
                                      <p:cBhvr>
                                        <p:cTn id="179" dur="26">
                                          <p:stCondLst>
                                            <p:cond delay="1808"/>
                                          </p:stCondLst>
                                        </p:cTn>
                                        <p:tgtEl>
                                          <p:spTgt spid="64"/>
                                        </p:tgtEl>
                                      </p:cBhvr>
                                      <p:to x="100000" y="95000"/>
                                    </p:animScale>
                                    <p:animScale>
                                      <p:cBhvr>
                                        <p:cTn id="180" dur="166" decel="50000">
                                          <p:stCondLst>
                                            <p:cond delay="1834"/>
                                          </p:stCondLst>
                                        </p:cTn>
                                        <p:tgtEl>
                                          <p:spTgt spid="64"/>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8"/>
                                        </p:tgtEl>
                                        <p:attrNameLst>
                                          <p:attrName>style.visibility</p:attrName>
                                        </p:attrNameLst>
                                      </p:cBhvr>
                                      <p:to>
                                        <p:strVal val="visible"/>
                                      </p:to>
                                    </p:set>
                                    <p:animEffect transition="in" filter="wipe(down)">
                                      <p:cBhvr>
                                        <p:cTn id="183" dur="580">
                                          <p:stCondLst>
                                            <p:cond delay="0"/>
                                          </p:stCondLst>
                                        </p:cTn>
                                        <p:tgtEl>
                                          <p:spTgt spid="18"/>
                                        </p:tgtEl>
                                      </p:cBhvr>
                                    </p:animEffect>
                                    <p:anim calcmode="lin" valueType="num">
                                      <p:cBhvr>
                                        <p:cTn id="18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9" dur="26">
                                          <p:stCondLst>
                                            <p:cond delay="650"/>
                                          </p:stCondLst>
                                        </p:cTn>
                                        <p:tgtEl>
                                          <p:spTgt spid="18"/>
                                        </p:tgtEl>
                                      </p:cBhvr>
                                      <p:to x="100000" y="60000"/>
                                    </p:animScale>
                                    <p:animScale>
                                      <p:cBhvr>
                                        <p:cTn id="190" dur="166" decel="50000">
                                          <p:stCondLst>
                                            <p:cond delay="676"/>
                                          </p:stCondLst>
                                        </p:cTn>
                                        <p:tgtEl>
                                          <p:spTgt spid="18"/>
                                        </p:tgtEl>
                                      </p:cBhvr>
                                      <p:to x="100000" y="100000"/>
                                    </p:animScale>
                                    <p:animScale>
                                      <p:cBhvr>
                                        <p:cTn id="191" dur="26">
                                          <p:stCondLst>
                                            <p:cond delay="1312"/>
                                          </p:stCondLst>
                                        </p:cTn>
                                        <p:tgtEl>
                                          <p:spTgt spid="18"/>
                                        </p:tgtEl>
                                      </p:cBhvr>
                                      <p:to x="100000" y="80000"/>
                                    </p:animScale>
                                    <p:animScale>
                                      <p:cBhvr>
                                        <p:cTn id="192" dur="166" decel="50000">
                                          <p:stCondLst>
                                            <p:cond delay="1338"/>
                                          </p:stCondLst>
                                        </p:cTn>
                                        <p:tgtEl>
                                          <p:spTgt spid="18"/>
                                        </p:tgtEl>
                                      </p:cBhvr>
                                      <p:to x="100000" y="100000"/>
                                    </p:animScale>
                                    <p:animScale>
                                      <p:cBhvr>
                                        <p:cTn id="193" dur="26">
                                          <p:stCondLst>
                                            <p:cond delay="1642"/>
                                          </p:stCondLst>
                                        </p:cTn>
                                        <p:tgtEl>
                                          <p:spTgt spid="18"/>
                                        </p:tgtEl>
                                      </p:cBhvr>
                                      <p:to x="100000" y="90000"/>
                                    </p:animScale>
                                    <p:animScale>
                                      <p:cBhvr>
                                        <p:cTn id="194" dur="166" decel="50000">
                                          <p:stCondLst>
                                            <p:cond delay="1668"/>
                                          </p:stCondLst>
                                        </p:cTn>
                                        <p:tgtEl>
                                          <p:spTgt spid="18"/>
                                        </p:tgtEl>
                                      </p:cBhvr>
                                      <p:to x="100000" y="100000"/>
                                    </p:animScale>
                                    <p:animScale>
                                      <p:cBhvr>
                                        <p:cTn id="195" dur="26">
                                          <p:stCondLst>
                                            <p:cond delay="1808"/>
                                          </p:stCondLst>
                                        </p:cTn>
                                        <p:tgtEl>
                                          <p:spTgt spid="18"/>
                                        </p:tgtEl>
                                      </p:cBhvr>
                                      <p:to x="100000" y="95000"/>
                                    </p:animScale>
                                    <p:animScale>
                                      <p:cBhvr>
                                        <p:cTn id="196" dur="166" decel="50000">
                                          <p:stCondLst>
                                            <p:cond delay="1834"/>
                                          </p:stCondLst>
                                        </p:cTn>
                                        <p:tgtEl>
                                          <p:spTgt spid="18"/>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0"/>
                                        </p:tgtEl>
                                        <p:attrNameLst>
                                          <p:attrName>style.visibility</p:attrName>
                                        </p:attrNameLst>
                                      </p:cBhvr>
                                      <p:to>
                                        <p:strVal val="visible"/>
                                      </p:to>
                                    </p:set>
                                    <p:animEffect transition="in" filter="wipe(down)">
                                      <p:cBhvr>
                                        <p:cTn id="199" dur="580">
                                          <p:stCondLst>
                                            <p:cond delay="0"/>
                                          </p:stCondLst>
                                        </p:cTn>
                                        <p:tgtEl>
                                          <p:spTgt spid="20"/>
                                        </p:tgtEl>
                                      </p:cBhvr>
                                    </p:animEffect>
                                    <p:anim calcmode="lin" valueType="num">
                                      <p:cBhvr>
                                        <p:cTn id="20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5" dur="26">
                                          <p:stCondLst>
                                            <p:cond delay="650"/>
                                          </p:stCondLst>
                                        </p:cTn>
                                        <p:tgtEl>
                                          <p:spTgt spid="20"/>
                                        </p:tgtEl>
                                      </p:cBhvr>
                                      <p:to x="100000" y="60000"/>
                                    </p:animScale>
                                    <p:animScale>
                                      <p:cBhvr>
                                        <p:cTn id="206" dur="166" decel="50000">
                                          <p:stCondLst>
                                            <p:cond delay="676"/>
                                          </p:stCondLst>
                                        </p:cTn>
                                        <p:tgtEl>
                                          <p:spTgt spid="20"/>
                                        </p:tgtEl>
                                      </p:cBhvr>
                                      <p:to x="100000" y="100000"/>
                                    </p:animScale>
                                    <p:animScale>
                                      <p:cBhvr>
                                        <p:cTn id="207" dur="26">
                                          <p:stCondLst>
                                            <p:cond delay="1312"/>
                                          </p:stCondLst>
                                        </p:cTn>
                                        <p:tgtEl>
                                          <p:spTgt spid="20"/>
                                        </p:tgtEl>
                                      </p:cBhvr>
                                      <p:to x="100000" y="80000"/>
                                    </p:animScale>
                                    <p:animScale>
                                      <p:cBhvr>
                                        <p:cTn id="208" dur="166" decel="50000">
                                          <p:stCondLst>
                                            <p:cond delay="1338"/>
                                          </p:stCondLst>
                                        </p:cTn>
                                        <p:tgtEl>
                                          <p:spTgt spid="20"/>
                                        </p:tgtEl>
                                      </p:cBhvr>
                                      <p:to x="100000" y="100000"/>
                                    </p:animScale>
                                    <p:animScale>
                                      <p:cBhvr>
                                        <p:cTn id="209" dur="26">
                                          <p:stCondLst>
                                            <p:cond delay="1642"/>
                                          </p:stCondLst>
                                        </p:cTn>
                                        <p:tgtEl>
                                          <p:spTgt spid="20"/>
                                        </p:tgtEl>
                                      </p:cBhvr>
                                      <p:to x="100000" y="90000"/>
                                    </p:animScale>
                                    <p:animScale>
                                      <p:cBhvr>
                                        <p:cTn id="210" dur="166" decel="50000">
                                          <p:stCondLst>
                                            <p:cond delay="1668"/>
                                          </p:stCondLst>
                                        </p:cTn>
                                        <p:tgtEl>
                                          <p:spTgt spid="20"/>
                                        </p:tgtEl>
                                      </p:cBhvr>
                                      <p:to x="100000" y="100000"/>
                                    </p:animScale>
                                    <p:animScale>
                                      <p:cBhvr>
                                        <p:cTn id="211" dur="26">
                                          <p:stCondLst>
                                            <p:cond delay="1808"/>
                                          </p:stCondLst>
                                        </p:cTn>
                                        <p:tgtEl>
                                          <p:spTgt spid="20"/>
                                        </p:tgtEl>
                                      </p:cBhvr>
                                      <p:to x="100000" y="95000"/>
                                    </p:animScale>
                                    <p:animScale>
                                      <p:cBhvr>
                                        <p:cTn id="212" dur="166" decel="50000">
                                          <p:stCondLst>
                                            <p:cond delay="1834"/>
                                          </p:stCondLst>
                                        </p:cTn>
                                        <p:tgtEl>
                                          <p:spTgt spid="2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1"/>
                                        </p:tgtEl>
                                        <p:attrNameLst>
                                          <p:attrName>style.visibility</p:attrName>
                                        </p:attrNameLst>
                                      </p:cBhvr>
                                      <p:to>
                                        <p:strVal val="visible"/>
                                      </p:to>
                                    </p:set>
                                    <p:animEffect transition="in" filter="wipe(down)">
                                      <p:cBhvr>
                                        <p:cTn id="215" dur="580">
                                          <p:stCondLst>
                                            <p:cond delay="0"/>
                                          </p:stCondLst>
                                        </p:cTn>
                                        <p:tgtEl>
                                          <p:spTgt spid="21"/>
                                        </p:tgtEl>
                                      </p:cBhvr>
                                    </p:animEffect>
                                    <p:anim calcmode="lin" valueType="num">
                                      <p:cBhvr>
                                        <p:cTn id="21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21" dur="26">
                                          <p:stCondLst>
                                            <p:cond delay="650"/>
                                          </p:stCondLst>
                                        </p:cTn>
                                        <p:tgtEl>
                                          <p:spTgt spid="21"/>
                                        </p:tgtEl>
                                      </p:cBhvr>
                                      <p:to x="100000" y="60000"/>
                                    </p:animScale>
                                    <p:animScale>
                                      <p:cBhvr>
                                        <p:cTn id="222" dur="166" decel="50000">
                                          <p:stCondLst>
                                            <p:cond delay="676"/>
                                          </p:stCondLst>
                                        </p:cTn>
                                        <p:tgtEl>
                                          <p:spTgt spid="21"/>
                                        </p:tgtEl>
                                      </p:cBhvr>
                                      <p:to x="100000" y="100000"/>
                                    </p:animScale>
                                    <p:animScale>
                                      <p:cBhvr>
                                        <p:cTn id="223" dur="26">
                                          <p:stCondLst>
                                            <p:cond delay="1312"/>
                                          </p:stCondLst>
                                        </p:cTn>
                                        <p:tgtEl>
                                          <p:spTgt spid="21"/>
                                        </p:tgtEl>
                                      </p:cBhvr>
                                      <p:to x="100000" y="80000"/>
                                    </p:animScale>
                                    <p:animScale>
                                      <p:cBhvr>
                                        <p:cTn id="224" dur="166" decel="50000">
                                          <p:stCondLst>
                                            <p:cond delay="1338"/>
                                          </p:stCondLst>
                                        </p:cTn>
                                        <p:tgtEl>
                                          <p:spTgt spid="21"/>
                                        </p:tgtEl>
                                      </p:cBhvr>
                                      <p:to x="100000" y="100000"/>
                                    </p:animScale>
                                    <p:animScale>
                                      <p:cBhvr>
                                        <p:cTn id="225" dur="26">
                                          <p:stCondLst>
                                            <p:cond delay="1642"/>
                                          </p:stCondLst>
                                        </p:cTn>
                                        <p:tgtEl>
                                          <p:spTgt spid="21"/>
                                        </p:tgtEl>
                                      </p:cBhvr>
                                      <p:to x="100000" y="90000"/>
                                    </p:animScale>
                                    <p:animScale>
                                      <p:cBhvr>
                                        <p:cTn id="226" dur="166" decel="50000">
                                          <p:stCondLst>
                                            <p:cond delay="1668"/>
                                          </p:stCondLst>
                                        </p:cTn>
                                        <p:tgtEl>
                                          <p:spTgt spid="21"/>
                                        </p:tgtEl>
                                      </p:cBhvr>
                                      <p:to x="100000" y="100000"/>
                                    </p:animScale>
                                    <p:animScale>
                                      <p:cBhvr>
                                        <p:cTn id="227" dur="26">
                                          <p:stCondLst>
                                            <p:cond delay="1808"/>
                                          </p:stCondLst>
                                        </p:cTn>
                                        <p:tgtEl>
                                          <p:spTgt spid="21"/>
                                        </p:tgtEl>
                                      </p:cBhvr>
                                      <p:to x="100000" y="95000"/>
                                    </p:animScale>
                                    <p:animScale>
                                      <p:cBhvr>
                                        <p:cTn id="228" dur="166" decel="50000">
                                          <p:stCondLst>
                                            <p:cond delay="1834"/>
                                          </p:stCondLst>
                                        </p:cTn>
                                        <p:tgtEl>
                                          <p:spTgt spid="21"/>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2"/>
                                        </p:tgtEl>
                                        <p:attrNameLst>
                                          <p:attrName>style.visibility</p:attrName>
                                        </p:attrNameLst>
                                      </p:cBhvr>
                                      <p:to>
                                        <p:strVal val="visible"/>
                                      </p:to>
                                    </p:set>
                                    <p:animEffect transition="in" filter="wipe(down)">
                                      <p:cBhvr>
                                        <p:cTn id="231" dur="580">
                                          <p:stCondLst>
                                            <p:cond delay="0"/>
                                          </p:stCondLst>
                                        </p:cTn>
                                        <p:tgtEl>
                                          <p:spTgt spid="22"/>
                                        </p:tgtEl>
                                      </p:cBhvr>
                                    </p:animEffect>
                                    <p:anim calcmode="lin" valueType="num">
                                      <p:cBhvr>
                                        <p:cTn id="2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7" dur="26">
                                          <p:stCondLst>
                                            <p:cond delay="650"/>
                                          </p:stCondLst>
                                        </p:cTn>
                                        <p:tgtEl>
                                          <p:spTgt spid="22"/>
                                        </p:tgtEl>
                                      </p:cBhvr>
                                      <p:to x="100000" y="60000"/>
                                    </p:animScale>
                                    <p:animScale>
                                      <p:cBhvr>
                                        <p:cTn id="238" dur="166" decel="50000">
                                          <p:stCondLst>
                                            <p:cond delay="676"/>
                                          </p:stCondLst>
                                        </p:cTn>
                                        <p:tgtEl>
                                          <p:spTgt spid="22"/>
                                        </p:tgtEl>
                                      </p:cBhvr>
                                      <p:to x="100000" y="100000"/>
                                    </p:animScale>
                                    <p:animScale>
                                      <p:cBhvr>
                                        <p:cTn id="239" dur="26">
                                          <p:stCondLst>
                                            <p:cond delay="1312"/>
                                          </p:stCondLst>
                                        </p:cTn>
                                        <p:tgtEl>
                                          <p:spTgt spid="22"/>
                                        </p:tgtEl>
                                      </p:cBhvr>
                                      <p:to x="100000" y="80000"/>
                                    </p:animScale>
                                    <p:animScale>
                                      <p:cBhvr>
                                        <p:cTn id="240" dur="166" decel="50000">
                                          <p:stCondLst>
                                            <p:cond delay="1338"/>
                                          </p:stCondLst>
                                        </p:cTn>
                                        <p:tgtEl>
                                          <p:spTgt spid="22"/>
                                        </p:tgtEl>
                                      </p:cBhvr>
                                      <p:to x="100000" y="100000"/>
                                    </p:animScale>
                                    <p:animScale>
                                      <p:cBhvr>
                                        <p:cTn id="241" dur="26">
                                          <p:stCondLst>
                                            <p:cond delay="1642"/>
                                          </p:stCondLst>
                                        </p:cTn>
                                        <p:tgtEl>
                                          <p:spTgt spid="22"/>
                                        </p:tgtEl>
                                      </p:cBhvr>
                                      <p:to x="100000" y="90000"/>
                                    </p:animScale>
                                    <p:animScale>
                                      <p:cBhvr>
                                        <p:cTn id="242" dur="166" decel="50000">
                                          <p:stCondLst>
                                            <p:cond delay="1668"/>
                                          </p:stCondLst>
                                        </p:cTn>
                                        <p:tgtEl>
                                          <p:spTgt spid="22"/>
                                        </p:tgtEl>
                                      </p:cBhvr>
                                      <p:to x="100000" y="100000"/>
                                    </p:animScale>
                                    <p:animScale>
                                      <p:cBhvr>
                                        <p:cTn id="243" dur="26">
                                          <p:stCondLst>
                                            <p:cond delay="1808"/>
                                          </p:stCondLst>
                                        </p:cTn>
                                        <p:tgtEl>
                                          <p:spTgt spid="22"/>
                                        </p:tgtEl>
                                      </p:cBhvr>
                                      <p:to x="100000" y="95000"/>
                                    </p:animScale>
                                    <p:animScale>
                                      <p:cBhvr>
                                        <p:cTn id="244" dur="166" decel="50000">
                                          <p:stCondLst>
                                            <p:cond delay="1834"/>
                                          </p:stCondLst>
                                        </p:cTn>
                                        <p:tgtEl>
                                          <p:spTgt spid="22"/>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3"/>
                                        </p:tgtEl>
                                        <p:attrNameLst>
                                          <p:attrName>style.visibility</p:attrName>
                                        </p:attrNameLst>
                                      </p:cBhvr>
                                      <p:to>
                                        <p:strVal val="visible"/>
                                      </p:to>
                                    </p:set>
                                    <p:animEffect transition="in" filter="wipe(down)">
                                      <p:cBhvr>
                                        <p:cTn id="247" dur="580">
                                          <p:stCondLst>
                                            <p:cond delay="0"/>
                                          </p:stCondLst>
                                        </p:cTn>
                                        <p:tgtEl>
                                          <p:spTgt spid="23"/>
                                        </p:tgtEl>
                                      </p:cBhvr>
                                    </p:animEffect>
                                    <p:anim calcmode="lin" valueType="num">
                                      <p:cBhvr>
                                        <p:cTn id="24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3" dur="26">
                                          <p:stCondLst>
                                            <p:cond delay="650"/>
                                          </p:stCondLst>
                                        </p:cTn>
                                        <p:tgtEl>
                                          <p:spTgt spid="23"/>
                                        </p:tgtEl>
                                      </p:cBhvr>
                                      <p:to x="100000" y="60000"/>
                                    </p:animScale>
                                    <p:animScale>
                                      <p:cBhvr>
                                        <p:cTn id="254" dur="166" decel="50000">
                                          <p:stCondLst>
                                            <p:cond delay="676"/>
                                          </p:stCondLst>
                                        </p:cTn>
                                        <p:tgtEl>
                                          <p:spTgt spid="23"/>
                                        </p:tgtEl>
                                      </p:cBhvr>
                                      <p:to x="100000" y="100000"/>
                                    </p:animScale>
                                    <p:animScale>
                                      <p:cBhvr>
                                        <p:cTn id="255" dur="26">
                                          <p:stCondLst>
                                            <p:cond delay="1312"/>
                                          </p:stCondLst>
                                        </p:cTn>
                                        <p:tgtEl>
                                          <p:spTgt spid="23"/>
                                        </p:tgtEl>
                                      </p:cBhvr>
                                      <p:to x="100000" y="80000"/>
                                    </p:animScale>
                                    <p:animScale>
                                      <p:cBhvr>
                                        <p:cTn id="256" dur="166" decel="50000">
                                          <p:stCondLst>
                                            <p:cond delay="1338"/>
                                          </p:stCondLst>
                                        </p:cTn>
                                        <p:tgtEl>
                                          <p:spTgt spid="23"/>
                                        </p:tgtEl>
                                      </p:cBhvr>
                                      <p:to x="100000" y="100000"/>
                                    </p:animScale>
                                    <p:animScale>
                                      <p:cBhvr>
                                        <p:cTn id="257" dur="26">
                                          <p:stCondLst>
                                            <p:cond delay="1642"/>
                                          </p:stCondLst>
                                        </p:cTn>
                                        <p:tgtEl>
                                          <p:spTgt spid="23"/>
                                        </p:tgtEl>
                                      </p:cBhvr>
                                      <p:to x="100000" y="90000"/>
                                    </p:animScale>
                                    <p:animScale>
                                      <p:cBhvr>
                                        <p:cTn id="258" dur="166" decel="50000">
                                          <p:stCondLst>
                                            <p:cond delay="1668"/>
                                          </p:stCondLst>
                                        </p:cTn>
                                        <p:tgtEl>
                                          <p:spTgt spid="23"/>
                                        </p:tgtEl>
                                      </p:cBhvr>
                                      <p:to x="100000" y="100000"/>
                                    </p:animScale>
                                    <p:animScale>
                                      <p:cBhvr>
                                        <p:cTn id="259" dur="26">
                                          <p:stCondLst>
                                            <p:cond delay="1808"/>
                                          </p:stCondLst>
                                        </p:cTn>
                                        <p:tgtEl>
                                          <p:spTgt spid="23"/>
                                        </p:tgtEl>
                                      </p:cBhvr>
                                      <p:to x="100000" y="95000"/>
                                    </p:animScale>
                                    <p:animScale>
                                      <p:cBhvr>
                                        <p:cTn id="260" dur="166" decel="50000">
                                          <p:stCondLst>
                                            <p:cond delay="1834"/>
                                          </p:stCondLst>
                                        </p:cTn>
                                        <p:tgtEl>
                                          <p:spTgt spid="23"/>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wipe(down)">
                                      <p:cBhvr>
                                        <p:cTn id="263" dur="580">
                                          <p:stCondLst>
                                            <p:cond delay="0"/>
                                          </p:stCondLst>
                                        </p:cTn>
                                        <p:tgtEl>
                                          <p:spTgt spid="24"/>
                                        </p:tgtEl>
                                      </p:cBhvr>
                                    </p:animEffect>
                                    <p:anim calcmode="lin" valueType="num">
                                      <p:cBhvr>
                                        <p:cTn id="26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69" dur="26">
                                          <p:stCondLst>
                                            <p:cond delay="650"/>
                                          </p:stCondLst>
                                        </p:cTn>
                                        <p:tgtEl>
                                          <p:spTgt spid="24"/>
                                        </p:tgtEl>
                                      </p:cBhvr>
                                      <p:to x="100000" y="60000"/>
                                    </p:animScale>
                                    <p:animScale>
                                      <p:cBhvr>
                                        <p:cTn id="270" dur="166" decel="50000">
                                          <p:stCondLst>
                                            <p:cond delay="676"/>
                                          </p:stCondLst>
                                        </p:cTn>
                                        <p:tgtEl>
                                          <p:spTgt spid="24"/>
                                        </p:tgtEl>
                                      </p:cBhvr>
                                      <p:to x="100000" y="100000"/>
                                    </p:animScale>
                                    <p:animScale>
                                      <p:cBhvr>
                                        <p:cTn id="271" dur="26">
                                          <p:stCondLst>
                                            <p:cond delay="1312"/>
                                          </p:stCondLst>
                                        </p:cTn>
                                        <p:tgtEl>
                                          <p:spTgt spid="24"/>
                                        </p:tgtEl>
                                      </p:cBhvr>
                                      <p:to x="100000" y="80000"/>
                                    </p:animScale>
                                    <p:animScale>
                                      <p:cBhvr>
                                        <p:cTn id="272" dur="166" decel="50000">
                                          <p:stCondLst>
                                            <p:cond delay="1338"/>
                                          </p:stCondLst>
                                        </p:cTn>
                                        <p:tgtEl>
                                          <p:spTgt spid="24"/>
                                        </p:tgtEl>
                                      </p:cBhvr>
                                      <p:to x="100000" y="100000"/>
                                    </p:animScale>
                                    <p:animScale>
                                      <p:cBhvr>
                                        <p:cTn id="273" dur="26">
                                          <p:stCondLst>
                                            <p:cond delay="1642"/>
                                          </p:stCondLst>
                                        </p:cTn>
                                        <p:tgtEl>
                                          <p:spTgt spid="24"/>
                                        </p:tgtEl>
                                      </p:cBhvr>
                                      <p:to x="100000" y="90000"/>
                                    </p:animScale>
                                    <p:animScale>
                                      <p:cBhvr>
                                        <p:cTn id="274" dur="166" decel="50000">
                                          <p:stCondLst>
                                            <p:cond delay="1668"/>
                                          </p:stCondLst>
                                        </p:cTn>
                                        <p:tgtEl>
                                          <p:spTgt spid="24"/>
                                        </p:tgtEl>
                                      </p:cBhvr>
                                      <p:to x="100000" y="100000"/>
                                    </p:animScale>
                                    <p:animScale>
                                      <p:cBhvr>
                                        <p:cTn id="275" dur="26">
                                          <p:stCondLst>
                                            <p:cond delay="1808"/>
                                          </p:stCondLst>
                                        </p:cTn>
                                        <p:tgtEl>
                                          <p:spTgt spid="24"/>
                                        </p:tgtEl>
                                      </p:cBhvr>
                                      <p:to x="100000" y="95000"/>
                                    </p:animScale>
                                    <p:animScale>
                                      <p:cBhvr>
                                        <p:cTn id="276" dur="166" decel="50000">
                                          <p:stCondLst>
                                            <p:cond delay="1834"/>
                                          </p:stCondLst>
                                        </p:cTn>
                                        <p:tgtEl>
                                          <p:spTgt spid="24"/>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5"/>
                                        </p:tgtEl>
                                        <p:attrNameLst>
                                          <p:attrName>style.visibility</p:attrName>
                                        </p:attrNameLst>
                                      </p:cBhvr>
                                      <p:to>
                                        <p:strVal val="visible"/>
                                      </p:to>
                                    </p:set>
                                    <p:animEffect transition="in" filter="wipe(down)">
                                      <p:cBhvr>
                                        <p:cTn id="279" dur="580">
                                          <p:stCondLst>
                                            <p:cond delay="0"/>
                                          </p:stCondLst>
                                        </p:cTn>
                                        <p:tgtEl>
                                          <p:spTgt spid="25"/>
                                        </p:tgtEl>
                                      </p:cBhvr>
                                    </p:animEffect>
                                    <p:anim calcmode="lin" valueType="num">
                                      <p:cBhvr>
                                        <p:cTn id="28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85" dur="26">
                                          <p:stCondLst>
                                            <p:cond delay="650"/>
                                          </p:stCondLst>
                                        </p:cTn>
                                        <p:tgtEl>
                                          <p:spTgt spid="25"/>
                                        </p:tgtEl>
                                      </p:cBhvr>
                                      <p:to x="100000" y="60000"/>
                                    </p:animScale>
                                    <p:animScale>
                                      <p:cBhvr>
                                        <p:cTn id="286" dur="166" decel="50000">
                                          <p:stCondLst>
                                            <p:cond delay="676"/>
                                          </p:stCondLst>
                                        </p:cTn>
                                        <p:tgtEl>
                                          <p:spTgt spid="25"/>
                                        </p:tgtEl>
                                      </p:cBhvr>
                                      <p:to x="100000" y="100000"/>
                                    </p:animScale>
                                    <p:animScale>
                                      <p:cBhvr>
                                        <p:cTn id="287" dur="26">
                                          <p:stCondLst>
                                            <p:cond delay="1312"/>
                                          </p:stCondLst>
                                        </p:cTn>
                                        <p:tgtEl>
                                          <p:spTgt spid="25"/>
                                        </p:tgtEl>
                                      </p:cBhvr>
                                      <p:to x="100000" y="80000"/>
                                    </p:animScale>
                                    <p:animScale>
                                      <p:cBhvr>
                                        <p:cTn id="288" dur="166" decel="50000">
                                          <p:stCondLst>
                                            <p:cond delay="1338"/>
                                          </p:stCondLst>
                                        </p:cTn>
                                        <p:tgtEl>
                                          <p:spTgt spid="25"/>
                                        </p:tgtEl>
                                      </p:cBhvr>
                                      <p:to x="100000" y="100000"/>
                                    </p:animScale>
                                    <p:animScale>
                                      <p:cBhvr>
                                        <p:cTn id="289" dur="26">
                                          <p:stCondLst>
                                            <p:cond delay="1642"/>
                                          </p:stCondLst>
                                        </p:cTn>
                                        <p:tgtEl>
                                          <p:spTgt spid="25"/>
                                        </p:tgtEl>
                                      </p:cBhvr>
                                      <p:to x="100000" y="90000"/>
                                    </p:animScale>
                                    <p:animScale>
                                      <p:cBhvr>
                                        <p:cTn id="290" dur="166" decel="50000">
                                          <p:stCondLst>
                                            <p:cond delay="1668"/>
                                          </p:stCondLst>
                                        </p:cTn>
                                        <p:tgtEl>
                                          <p:spTgt spid="25"/>
                                        </p:tgtEl>
                                      </p:cBhvr>
                                      <p:to x="100000" y="100000"/>
                                    </p:animScale>
                                    <p:animScale>
                                      <p:cBhvr>
                                        <p:cTn id="291" dur="26">
                                          <p:stCondLst>
                                            <p:cond delay="1808"/>
                                          </p:stCondLst>
                                        </p:cTn>
                                        <p:tgtEl>
                                          <p:spTgt spid="25"/>
                                        </p:tgtEl>
                                      </p:cBhvr>
                                      <p:to x="100000" y="95000"/>
                                    </p:animScale>
                                    <p:animScale>
                                      <p:cBhvr>
                                        <p:cTn id="292" dur="166" decel="50000">
                                          <p:stCondLst>
                                            <p:cond delay="1834"/>
                                          </p:stCondLst>
                                        </p:cTn>
                                        <p:tgtEl>
                                          <p:spTgt spid="25"/>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26"/>
                                        </p:tgtEl>
                                        <p:attrNameLst>
                                          <p:attrName>style.visibility</p:attrName>
                                        </p:attrNameLst>
                                      </p:cBhvr>
                                      <p:to>
                                        <p:strVal val="visible"/>
                                      </p:to>
                                    </p:set>
                                    <p:animEffect transition="in" filter="wipe(down)">
                                      <p:cBhvr>
                                        <p:cTn id="295" dur="580">
                                          <p:stCondLst>
                                            <p:cond delay="0"/>
                                          </p:stCondLst>
                                        </p:cTn>
                                        <p:tgtEl>
                                          <p:spTgt spid="26"/>
                                        </p:tgtEl>
                                      </p:cBhvr>
                                    </p:animEffect>
                                    <p:anim calcmode="lin" valueType="num">
                                      <p:cBhvr>
                                        <p:cTn id="296"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01" dur="26">
                                          <p:stCondLst>
                                            <p:cond delay="650"/>
                                          </p:stCondLst>
                                        </p:cTn>
                                        <p:tgtEl>
                                          <p:spTgt spid="26"/>
                                        </p:tgtEl>
                                      </p:cBhvr>
                                      <p:to x="100000" y="60000"/>
                                    </p:animScale>
                                    <p:animScale>
                                      <p:cBhvr>
                                        <p:cTn id="302" dur="166" decel="50000">
                                          <p:stCondLst>
                                            <p:cond delay="676"/>
                                          </p:stCondLst>
                                        </p:cTn>
                                        <p:tgtEl>
                                          <p:spTgt spid="26"/>
                                        </p:tgtEl>
                                      </p:cBhvr>
                                      <p:to x="100000" y="100000"/>
                                    </p:animScale>
                                    <p:animScale>
                                      <p:cBhvr>
                                        <p:cTn id="303" dur="26">
                                          <p:stCondLst>
                                            <p:cond delay="1312"/>
                                          </p:stCondLst>
                                        </p:cTn>
                                        <p:tgtEl>
                                          <p:spTgt spid="26"/>
                                        </p:tgtEl>
                                      </p:cBhvr>
                                      <p:to x="100000" y="80000"/>
                                    </p:animScale>
                                    <p:animScale>
                                      <p:cBhvr>
                                        <p:cTn id="304" dur="166" decel="50000">
                                          <p:stCondLst>
                                            <p:cond delay="1338"/>
                                          </p:stCondLst>
                                        </p:cTn>
                                        <p:tgtEl>
                                          <p:spTgt spid="26"/>
                                        </p:tgtEl>
                                      </p:cBhvr>
                                      <p:to x="100000" y="100000"/>
                                    </p:animScale>
                                    <p:animScale>
                                      <p:cBhvr>
                                        <p:cTn id="305" dur="26">
                                          <p:stCondLst>
                                            <p:cond delay="1642"/>
                                          </p:stCondLst>
                                        </p:cTn>
                                        <p:tgtEl>
                                          <p:spTgt spid="26"/>
                                        </p:tgtEl>
                                      </p:cBhvr>
                                      <p:to x="100000" y="90000"/>
                                    </p:animScale>
                                    <p:animScale>
                                      <p:cBhvr>
                                        <p:cTn id="306" dur="166" decel="50000">
                                          <p:stCondLst>
                                            <p:cond delay="1668"/>
                                          </p:stCondLst>
                                        </p:cTn>
                                        <p:tgtEl>
                                          <p:spTgt spid="26"/>
                                        </p:tgtEl>
                                      </p:cBhvr>
                                      <p:to x="100000" y="100000"/>
                                    </p:animScale>
                                    <p:animScale>
                                      <p:cBhvr>
                                        <p:cTn id="307" dur="26">
                                          <p:stCondLst>
                                            <p:cond delay="1808"/>
                                          </p:stCondLst>
                                        </p:cTn>
                                        <p:tgtEl>
                                          <p:spTgt spid="26"/>
                                        </p:tgtEl>
                                      </p:cBhvr>
                                      <p:to x="100000" y="95000"/>
                                    </p:animScale>
                                    <p:animScale>
                                      <p:cBhvr>
                                        <p:cTn id="308" dur="166" decel="50000">
                                          <p:stCondLst>
                                            <p:cond delay="1834"/>
                                          </p:stCondLst>
                                        </p:cTn>
                                        <p:tgtEl>
                                          <p:spTgt spid="26"/>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61"/>
                                        </p:tgtEl>
                                        <p:attrNameLst>
                                          <p:attrName>style.visibility</p:attrName>
                                        </p:attrNameLst>
                                      </p:cBhvr>
                                      <p:to>
                                        <p:strVal val="visible"/>
                                      </p:to>
                                    </p:set>
                                    <p:animEffect transition="in" filter="wipe(down)">
                                      <p:cBhvr>
                                        <p:cTn id="311" dur="580">
                                          <p:stCondLst>
                                            <p:cond delay="0"/>
                                          </p:stCondLst>
                                        </p:cTn>
                                        <p:tgtEl>
                                          <p:spTgt spid="61"/>
                                        </p:tgtEl>
                                      </p:cBhvr>
                                    </p:animEffect>
                                    <p:anim calcmode="lin" valueType="num">
                                      <p:cBhvr>
                                        <p:cTn id="312"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17" dur="26">
                                          <p:stCondLst>
                                            <p:cond delay="650"/>
                                          </p:stCondLst>
                                        </p:cTn>
                                        <p:tgtEl>
                                          <p:spTgt spid="61"/>
                                        </p:tgtEl>
                                      </p:cBhvr>
                                      <p:to x="100000" y="60000"/>
                                    </p:animScale>
                                    <p:animScale>
                                      <p:cBhvr>
                                        <p:cTn id="318" dur="166" decel="50000">
                                          <p:stCondLst>
                                            <p:cond delay="676"/>
                                          </p:stCondLst>
                                        </p:cTn>
                                        <p:tgtEl>
                                          <p:spTgt spid="61"/>
                                        </p:tgtEl>
                                      </p:cBhvr>
                                      <p:to x="100000" y="100000"/>
                                    </p:animScale>
                                    <p:animScale>
                                      <p:cBhvr>
                                        <p:cTn id="319" dur="26">
                                          <p:stCondLst>
                                            <p:cond delay="1312"/>
                                          </p:stCondLst>
                                        </p:cTn>
                                        <p:tgtEl>
                                          <p:spTgt spid="61"/>
                                        </p:tgtEl>
                                      </p:cBhvr>
                                      <p:to x="100000" y="80000"/>
                                    </p:animScale>
                                    <p:animScale>
                                      <p:cBhvr>
                                        <p:cTn id="320" dur="166" decel="50000">
                                          <p:stCondLst>
                                            <p:cond delay="1338"/>
                                          </p:stCondLst>
                                        </p:cTn>
                                        <p:tgtEl>
                                          <p:spTgt spid="61"/>
                                        </p:tgtEl>
                                      </p:cBhvr>
                                      <p:to x="100000" y="100000"/>
                                    </p:animScale>
                                    <p:animScale>
                                      <p:cBhvr>
                                        <p:cTn id="321" dur="26">
                                          <p:stCondLst>
                                            <p:cond delay="1642"/>
                                          </p:stCondLst>
                                        </p:cTn>
                                        <p:tgtEl>
                                          <p:spTgt spid="61"/>
                                        </p:tgtEl>
                                      </p:cBhvr>
                                      <p:to x="100000" y="90000"/>
                                    </p:animScale>
                                    <p:animScale>
                                      <p:cBhvr>
                                        <p:cTn id="322" dur="166" decel="50000">
                                          <p:stCondLst>
                                            <p:cond delay="1668"/>
                                          </p:stCondLst>
                                        </p:cTn>
                                        <p:tgtEl>
                                          <p:spTgt spid="61"/>
                                        </p:tgtEl>
                                      </p:cBhvr>
                                      <p:to x="100000" y="100000"/>
                                    </p:animScale>
                                    <p:animScale>
                                      <p:cBhvr>
                                        <p:cTn id="323" dur="26">
                                          <p:stCondLst>
                                            <p:cond delay="1808"/>
                                          </p:stCondLst>
                                        </p:cTn>
                                        <p:tgtEl>
                                          <p:spTgt spid="61"/>
                                        </p:tgtEl>
                                      </p:cBhvr>
                                      <p:to x="100000" y="95000"/>
                                    </p:animScale>
                                    <p:animScale>
                                      <p:cBhvr>
                                        <p:cTn id="324" dur="166" decel="50000">
                                          <p:stCondLst>
                                            <p:cond delay="1834"/>
                                          </p:stCondLst>
                                        </p:cTn>
                                        <p:tgtEl>
                                          <p:spTgt spid="61"/>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68"/>
                                        </p:tgtEl>
                                        <p:attrNameLst>
                                          <p:attrName>style.visibility</p:attrName>
                                        </p:attrNameLst>
                                      </p:cBhvr>
                                      <p:to>
                                        <p:strVal val="visible"/>
                                      </p:to>
                                    </p:set>
                                    <p:animEffect transition="in" filter="wipe(down)">
                                      <p:cBhvr>
                                        <p:cTn id="327" dur="580">
                                          <p:stCondLst>
                                            <p:cond delay="0"/>
                                          </p:stCondLst>
                                        </p:cTn>
                                        <p:tgtEl>
                                          <p:spTgt spid="68"/>
                                        </p:tgtEl>
                                      </p:cBhvr>
                                    </p:animEffect>
                                    <p:anim calcmode="lin" valueType="num">
                                      <p:cBhvr>
                                        <p:cTn id="328"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333" dur="26">
                                          <p:stCondLst>
                                            <p:cond delay="650"/>
                                          </p:stCondLst>
                                        </p:cTn>
                                        <p:tgtEl>
                                          <p:spTgt spid="68"/>
                                        </p:tgtEl>
                                      </p:cBhvr>
                                      <p:to x="100000" y="60000"/>
                                    </p:animScale>
                                    <p:animScale>
                                      <p:cBhvr>
                                        <p:cTn id="334" dur="166" decel="50000">
                                          <p:stCondLst>
                                            <p:cond delay="676"/>
                                          </p:stCondLst>
                                        </p:cTn>
                                        <p:tgtEl>
                                          <p:spTgt spid="68"/>
                                        </p:tgtEl>
                                      </p:cBhvr>
                                      <p:to x="100000" y="100000"/>
                                    </p:animScale>
                                    <p:animScale>
                                      <p:cBhvr>
                                        <p:cTn id="335" dur="26">
                                          <p:stCondLst>
                                            <p:cond delay="1312"/>
                                          </p:stCondLst>
                                        </p:cTn>
                                        <p:tgtEl>
                                          <p:spTgt spid="68"/>
                                        </p:tgtEl>
                                      </p:cBhvr>
                                      <p:to x="100000" y="80000"/>
                                    </p:animScale>
                                    <p:animScale>
                                      <p:cBhvr>
                                        <p:cTn id="336" dur="166" decel="50000">
                                          <p:stCondLst>
                                            <p:cond delay="1338"/>
                                          </p:stCondLst>
                                        </p:cTn>
                                        <p:tgtEl>
                                          <p:spTgt spid="68"/>
                                        </p:tgtEl>
                                      </p:cBhvr>
                                      <p:to x="100000" y="100000"/>
                                    </p:animScale>
                                    <p:animScale>
                                      <p:cBhvr>
                                        <p:cTn id="337" dur="26">
                                          <p:stCondLst>
                                            <p:cond delay="1642"/>
                                          </p:stCondLst>
                                        </p:cTn>
                                        <p:tgtEl>
                                          <p:spTgt spid="68"/>
                                        </p:tgtEl>
                                      </p:cBhvr>
                                      <p:to x="100000" y="90000"/>
                                    </p:animScale>
                                    <p:animScale>
                                      <p:cBhvr>
                                        <p:cTn id="338" dur="166" decel="50000">
                                          <p:stCondLst>
                                            <p:cond delay="1668"/>
                                          </p:stCondLst>
                                        </p:cTn>
                                        <p:tgtEl>
                                          <p:spTgt spid="68"/>
                                        </p:tgtEl>
                                      </p:cBhvr>
                                      <p:to x="100000" y="100000"/>
                                    </p:animScale>
                                    <p:animScale>
                                      <p:cBhvr>
                                        <p:cTn id="339" dur="26">
                                          <p:stCondLst>
                                            <p:cond delay="1808"/>
                                          </p:stCondLst>
                                        </p:cTn>
                                        <p:tgtEl>
                                          <p:spTgt spid="68"/>
                                        </p:tgtEl>
                                      </p:cBhvr>
                                      <p:to x="100000" y="95000"/>
                                    </p:animScale>
                                    <p:animScale>
                                      <p:cBhvr>
                                        <p:cTn id="340" dur="166" decel="50000">
                                          <p:stCondLst>
                                            <p:cond delay="1834"/>
                                          </p:stCondLst>
                                        </p:cTn>
                                        <p:tgtEl>
                                          <p:spTgt spid="68"/>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67"/>
                                        </p:tgtEl>
                                        <p:attrNameLst>
                                          <p:attrName>style.visibility</p:attrName>
                                        </p:attrNameLst>
                                      </p:cBhvr>
                                      <p:to>
                                        <p:strVal val="visible"/>
                                      </p:to>
                                    </p:set>
                                    <p:animEffect transition="in" filter="wipe(down)">
                                      <p:cBhvr>
                                        <p:cTn id="343" dur="580">
                                          <p:stCondLst>
                                            <p:cond delay="0"/>
                                          </p:stCondLst>
                                        </p:cTn>
                                        <p:tgtEl>
                                          <p:spTgt spid="67"/>
                                        </p:tgtEl>
                                      </p:cBhvr>
                                    </p:animEffect>
                                    <p:anim calcmode="lin" valueType="num">
                                      <p:cBhvr>
                                        <p:cTn id="344"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49" dur="26">
                                          <p:stCondLst>
                                            <p:cond delay="650"/>
                                          </p:stCondLst>
                                        </p:cTn>
                                        <p:tgtEl>
                                          <p:spTgt spid="67"/>
                                        </p:tgtEl>
                                      </p:cBhvr>
                                      <p:to x="100000" y="60000"/>
                                    </p:animScale>
                                    <p:animScale>
                                      <p:cBhvr>
                                        <p:cTn id="350" dur="166" decel="50000">
                                          <p:stCondLst>
                                            <p:cond delay="676"/>
                                          </p:stCondLst>
                                        </p:cTn>
                                        <p:tgtEl>
                                          <p:spTgt spid="67"/>
                                        </p:tgtEl>
                                      </p:cBhvr>
                                      <p:to x="100000" y="100000"/>
                                    </p:animScale>
                                    <p:animScale>
                                      <p:cBhvr>
                                        <p:cTn id="351" dur="26">
                                          <p:stCondLst>
                                            <p:cond delay="1312"/>
                                          </p:stCondLst>
                                        </p:cTn>
                                        <p:tgtEl>
                                          <p:spTgt spid="67"/>
                                        </p:tgtEl>
                                      </p:cBhvr>
                                      <p:to x="100000" y="80000"/>
                                    </p:animScale>
                                    <p:animScale>
                                      <p:cBhvr>
                                        <p:cTn id="352" dur="166" decel="50000">
                                          <p:stCondLst>
                                            <p:cond delay="1338"/>
                                          </p:stCondLst>
                                        </p:cTn>
                                        <p:tgtEl>
                                          <p:spTgt spid="67"/>
                                        </p:tgtEl>
                                      </p:cBhvr>
                                      <p:to x="100000" y="100000"/>
                                    </p:animScale>
                                    <p:animScale>
                                      <p:cBhvr>
                                        <p:cTn id="353" dur="26">
                                          <p:stCondLst>
                                            <p:cond delay="1642"/>
                                          </p:stCondLst>
                                        </p:cTn>
                                        <p:tgtEl>
                                          <p:spTgt spid="67"/>
                                        </p:tgtEl>
                                      </p:cBhvr>
                                      <p:to x="100000" y="90000"/>
                                    </p:animScale>
                                    <p:animScale>
                                      <p:cBhvr>
                                        <p:cTn id="354" dur="166" decel="50000">
                                          <p:stCondLst>
                                            <p:cond delay="1668"/>
                                          </p:stCondLst>
                                        </p:cTn>
                                        <p:tgtEl>
                                          <p:spTgt spid="67"/>
                                        </p:tgtEl>
                                      </p:cBhvr>
                                      <p:to x="100000" y="100000"/>
                                    </p:animScale>
                                    <p:animScale>
                                      <p:cBhvr>
                                        <p:cTn id="355" dur="26">
                                          <p:stCondLst>
                                            <p:cond delay="1808"/>
                                          </p:stCondLst>
                                        </p:cTn>
                                        <p:tgtEl>
                                          <p:spTgt spid="67"/>
                                        </p:tgtEl>
                                      </p:cBhvr>
                                      <p:to x="100000" y="95000"/>
                                    </p:animScale>
                                    <p:animScale>
                                      <p:cBhvr>
                                        <p:cTn id="356" dur="166" decel="50000">
                                          <p:stCondLst>
                                            <p:cond delay="1834"/>
                                          </p:stCondLst>
                                        </p:cTn>
                                        <p:tgtEl>
                                          <p:spTgt spid="67"/>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4"/>
                                        </p:tgtEl>
                                        <p:attrNameLst>
                                          <p:attrName>style.visibility</p:attrName>
                                        </p:attrNameLst>
                                      </p:cBhvr>
                                      <p:to>
                                        <p:strVal val="visible"/>
                                      </p:to>
                                    </p:set>
                                    <p:animEffect transition="in" filter="wipe(down)">
                                      <p:cBhvr>
                                        <p:cTn id="359" dur="580">
                                          <p:stCondLst>
                                            <p:cond delay="0"/>
                                          </p:stCondLst>
                                        </p:cTn>
                                        <p:tgtEl>
                                          <p:spTgt spid="4"/>
                                        </p:tgtEl>
                                      </p:cBhvr>
                                    </p:animEffect>
                                    <p:anim calcmode="lin" valueType="num">
                                      <p:cBhvr>
                                        <p:cTn id="36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5" dur="26">
                                          <p:stCondLst>
                                            <p:cond delay="650"/>
                                          </p:stCondLst>
                                        </p:cTn>
                                        <p:tgtEl>
                                          <p:spTgt spid="4"/>
                                        </p:tgtEl>
                                      </p:cBhvr>
                                      <p:to x="100000" y="60000"/>
                                    </p:animScale>
                                    <p:animScale>
                                      <p:cBhvr>
                                        <p:cTn id="366" dur="166" decel="50000">
                                          <p:stCondLst>
                                            <p:cond delay="676"/>
                                          </p:stCondLst>
                                        </p:cTn>
                                        <p:tgtEl>
                                          <p:spTgt spid="4"/>
                                        </p:tgtEl>
                                      </p:cBhvr>
                                      <p:to x="100000" y="100000"/>
                                    </p:animScale>
                                    <p:animScale>
                                      <p:cBhvr>
                                        <p:cTn id="367" dur="26">
                                          <p:stCondLst>
                                            <p:cond delay="1312"/>
                                          </p:stCondLst>
                                        </p:cTn>
                                        <p:tgtEl>
                                          <p:spTgt spid="4"/>
                                        </p:tgtEl>
                                      </p:cBhvr>
                                      <p:to x="100000" y="80000"/>
                                    </p:animScale>
                                    <p:animScale>
                                      <p:cBhvr>
                                        <p:cTn id="368" dur="166" decel="50000">
                                          <p:stCondLst>
                                            <p:cond delay="1338"/>
                                          </p:stCondLst>
                                        </p:cTn>
                                        <p:tgtEl>
                                          <p:spTgt spid="4"/>
                                        </p:tgtEl>
                                      </p:cBhvr>
                                      <p:to x="100000" y="100000"/>
                                    </p:animScale>
                                    <p:animScale>
                                      <p:cBhvr>
                                        <p:cTn id="369" dur="26">
                                          <p:stCondLst>
                                            <p:cond delay="1642"/>
                                          </p:stCondLst>
                                        </p:cTn>
                                        <p:tgtEl>
                                          <p:spTgt spid="4"/>
                                        </p:tgtEl>
                                      </p:cBhvr>
                                      <p:to x="100000" y="90000"/>
                                    </p:animScale>
                                    <p:animScale>
                                      <p:cBhvr>
                                        <p:cTn id="370" dur="166" decel="50000">
                                          <p:stCondLst>
                                            <p:cond delay="1668"/>
                                          </p:stCondLst>
                                        </p:cTn>
                                        <p:tgtEl>
                                          <p:spTgt spid="4"/>
                                        </p:tgtEl>
                                      </p:cBhvr>
                                      <p:to x="100000" y="100000"/>
                                    </p:animScale>
                                    <p:animScale>
                                      <p:cBhvr>
                                        <p:cTn id="371" dur="26">
                                          <p:stCondLst>
                                            <p:cond delay="1808"/>
                                          </p:stCondLst>
                                        </p:cTn>
                                        <p:tgtEl>
                                          <p:spTgt spid="4"/>
                                        </p:tgtEl>
                                      </p:cBhvr>
                                      <p:to x="100000" y="95000"/>
                                    </p:animScale>
                                    <p:animScale>
                                      <p:cBhvr>
                                        <p:cTn id="372" dur="166" decel="50000">
                                          <p:stCondLst>
                                            <p:cond delay="1834"/>
                                          </p:stCondLst>
                                        </p:cTn>
                                        <p:tgtEl>
                                          <p:spTgt spid="4"/>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28"/>
                                        </p:tgtEl>
                                        <p:attrNameLst>
                                          <p:attrName>style.visibility</p:attrName>
                                        </p:attrNameLst>
                                      </p:cBhvr>
                                      <p:to>
                                        <p:strVal val="visible"/>
                                      </p:to>
                                    </p:set>
                                    <p:animEffect transition="in" filter="wipe(down)">
                                      <p:cBhvr>
                                        <p:cTn id="375" dur="580">
                                          <p:stCondLst>
                                            <p:cond delay="0"/>
                                          </p:stCondLst>
                                        </p:cTn>
                                        <p:tgtEl>
                                          <p:spTgt spid="28"/>
                                        </p:tgtEl>
                                      </p:cBhvr>
                                    </p:animEffect>
                                    <p:anim calcmode="lin" valueType="num">
                                      <p:cBhvr>
                                        <p:cTn id="37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81" dur="26">
                                          <p:stCondLst>
                                            <p:cond delay="650"/>
                                          </p:stCondLst>
                                        </p:cTn>
                                        <p:tgtEl>
                                          <p:spTgt spid="28"/>
                                        </p:tgtEl>
                                      </p:cBhvr>
                                      <p:to x="100000" y="60000"/>
                                    </p:animScale>
                                    <p:animScale>
                                      <p:cBhvr>
                                        <p:cTn id="382" dur="166" decel="50000">
                                          <p:stCondLst>
                                            <p:cond delay="676"/>
                                          </p:stCondLst>
                                        </p:cTn>
                                        <p:tgtEl>
                                          <p:spTgt spid="28"/>
                                        </p:tgtEl>
                                      </p:cBhvr>
                                      <p:to x="100000" y="100000"/>
                                    </p:animScale>
                                    <p:animScale>
                                      <p:cBhvr>
                                        <p:cTn id="383" dur="26">
                                          <p:stCondLst>
                                            <p:cond delay="1312"/>
                                          </p:stCondLst>
                                        </p:cTn>
                                        <p:tgtEl>
                                          <p:spTgt spid="28"/>
                                        </p:tgtEl>
                                      </p:cBhvr>
                                      <p:to x="100000" y="80000"/>
                                    </p:animScale>
                                    <p:animScale>
                                      <p:cBhvr>
                                        <p:cTn id="384" dur="166" decel="50000">
                                          <p:stCondLst>
                                            <p:cond delay="1338"/>
                                          </p:stCondLst>
                                        </p:cTn>
                                        <p:tgtEl>
                                          <p:spTgt spid="28"/>
                                        </p:tgtEl>
                                      </p:cBhvr>
                                      <p:to x="100000" y="100000"/>
                                    </p:animScale>
                                    <p:animScale>
                                      <p:cBhvr>
                                        <p:cTn id="385" dur="26">
                                          <p:stCondLst>
                                            <p:cond delay="1642"/>
                                          </p:stCondLst>
                                        </p:cTn>
                                        <p:tgtEl>
                                          <p:spTgt spid="28"/>
                                        </p:tgtEl>
                                      </p:cBhvr>
                                      <p:to x="100000" y="90000"/>
                                    </p:animScale>
                                    <p:animScale>
                                      <p:cBhvr>
                                        <p:cTn id="386" dur="166" decel="50000">
                                          <p:stCondLst>
                                            <p:cond delay="1668"/>
                                          </p:stCondLst>
                                        </p:cTn>
                                        <p:tgtEl>
                                          <p:spTgt spid="28"/>
                                        </p:tgtEl>
                                      </p:cBhvr>
                                      <p:to x="100000" y="100000"/>
                                    </p:animScale>
                                    <p:animScale>
                                      <p:cBhvr>
                                        <p:cTn id="387" dur="26">
                                          <p:stCondLst>
                                            <p:cond delay="1808"/>
                                          </p:stCondLst>
                                        </p:cTn>
                                        <p:tgtEl>
                                          <p:spTgt spid="28"/>
                                        </p:tgtEl>
                                      </p:cBhvr>
                                      <p:to x="100000" y="95000"/>
                                    </p:animScale>
                                    <p:animScale>
                                      <p:cBhvr>
                                        <p:cTn id="388" dur="166" decel="50000">
                                          <p:stCondLst>
                                            <p:cond delay="1834"/>
                                          </p:stCondLst>
                                        </p:cTn>
                                        <p:tgtEl>
                                          <p:spTgt spid="28"/>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30"/>
                                        </p:tgtEl>
                                        <p:attrNameLst>
                                          <p:attrName>style.visibility</p:attrName>
                                        </p:attrNameLst>
                                      </p:cBhvr>
                                      <p:to>
                                        <p:strVal val="visible"/>
                                      </p:to>
                                    </p:set>
                                    <p:animEffect transition="in" filter="wipe(down)">
                                      <p:cBhvr>
                                        <p:cTn id="391" dur="580">
                                          <p:stCondLst>
                                            <p:cond delay="0"/>
                                          </p:stCondLst>
                                        </p:cTn>
                                        <p:tgtEl>
                                          <p:spTgt spid="30"/>
                                        </p:tgtEl>
                                      </p:cBhvr>
                                    </p:animEffect>
                                    <p:anim calcmode="lin" valueType="num">
                                      <p:cBhvr>
                                        <p:cTn id="39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97" dur="26">
                                          <p:stCondLst>
                                            <p:cond delay="650"/>
                                          </p:stCondLst>
                                        </p:cTn>
                                        <p:tgtEl>
                                          <p:spTgt spid="30"/>
                                        </p:tgtEl>
                                      </p:cBhvr>
                                      <p:to x="100000" y="60000"/>
                                    </p:animScale>
                                    <p:animScale>
                                      <p:cBhvr>
                                        <p:cTn id="398" dur="166" decel="50000">
                                          <p:stCondLst>
                                            <p:cond delay="676"/>
                                          </p:stCondLst>
                                        </p:cTn>
                                        <p:tgtEl>
                                          <p:spTgt spid="30"/>
                                        </p:tgtEl>
                                      </p:cBhvr>
                                      <p:to x="100000" y="100000"/>
                                    </p:animScale>
                                    <p:animScale>
                                      <p:cBhvr>
                                        <p:cTn id="399" dur="26">
                                          <p:stCondLst>
                                            <p:cond delay="1312"/>
                                          </p:stCondLst>
                                        </p:cTn>
                                        <p:tgtEl>
                                          <p:spTgt spid="30"/>
                                        </p:tgtEl>
                                      </p:cBhvr>
                                      <p:to x="100000" y="80000"/>
                                    </p:animScale>
                                    <p:animScale>
                                      <p:cBhvr>
                                        <p:cTn id="400" dur="166" decel="50000">
                                          <p:stCondLst>
                                            <p:cond delay="1338"/>
                                          </p:stCondLst>
                                        </p:cTn>
                                        <p:tgtEl>
                                          <p:spTgt spid="30"/>
                                        </p:tgtEl>
                                      </p:cBhvr>
                                      <p:to x="100000" y="100000"/>
                                    </p:animScale>
                                    <p:animScale>
                                      <p:cBhvr>
                                        <p:cTn id="401" dur="26">
                                          <p:stCondLst>
                                            <p:cond delay="1642"/>
                                          </p:stCondLst>
                                        </p:cTn>
                                        <p:tgtEl>
                                          <p:spTgt spid="30"/>
                                        </p:tgtEl>
                                      </p:cBhvr>
                                      <p:to x="100000" y="90000"/>
                                    </p:animScale>
                                    <p:animScale>
                                      <p:cBhvr>
                                        <p:cTn id="402" dur="166" decel="50000">
                                          <p:stCondLst>
                                            <p:cond delay="1668"/>
                                          </p:stCondLst>
                                        </p:cTn>
                                        <p:tgtEl>
                                          <p:spTgt spid="30"/>
                                        </p:tgtEl>
                                      </p:cBhvr>
                                      <p:to x="100000" y="100000"/>
                                    </p:animScale>
                                    <p:animScale>
                                      <p:cBhvr>
                                        <p:cTn id="403" dur="26">
                                          <p:stCondLst>
                                            <p:cond delay="1808"/>
                                          </p:stCondLst>
                                        </p:cTn>
                                        <p:tgtEl>
                                          <p:spTgt spid="30"/>
                                        </p:tgtEl>
                                      </p:cBhvr>
                                      <p:to x="100000" y="95000"/>
                                    </p:animScale>
                                    <p:animScale>
                                      <p:cBhvr>
                                        <p:cTn id="404" dur="166" decel="50000">
                                          <p:stCondLst>
                                            <p:cond delay="1834"/>
                                          </p:stCondLst>
                                        </p:cTn>
                                        <p:tgtEl>
                                          <p:spTgt spid="30"/>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31"/>
                                        </p:tgtEl>
                                        <p:attrNameLst>
                                          <p:attrName>style.visibility</p:attrName>
                                        </p:attrNameLst>
                                      </p:cBhvr>
                                      <p:to>
                                        <p:strVal val="visible"/>
                                      </p:to>
                                    </p:set>
                                    <p:animEffect transition="in" filter="wipe(down)">
                                      <p:cBhvr>
                                        <p:cTn id="407" dur="580">
                                          <p:stCondLst>
                                            <p:cond delay="0"/>
                                          </p:stCondLst>
                                        </p:cTn>
                                        <p:tgtEl>
                                          <p:spTgt spid="31"/>
                                        </p:tgtEl>
                                      </p:cBhvr>
                                    </p:animEffect>
                                    <p:anim calcmode="lin" valueType="num">
                                      <p:cBhvr>
                                        <p:cTn id="40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13" dur="26">
                                          <p:stCondLst>
                                            <p:cond delay="650"/>
                                          </p:stCondLst>
                                        </p:cTn>
                                        <p:tgtEl>
                                          <p:spTgt spid="31"/>
                                        </p:tgtEl>
                                      </p:cBhvr>
                                      <p:to x="100000" y="60000"/>
                                    </p:animScale>
                                    <p:animScale>
                                      <p:cBhvr>
                                        <p:cTn id="414" dur="166" decel="50000">
                                          <p:stCondLst>
                                            <p:cond delay="676"/>
                                          </p:stCondLst>
                                        </p:cTn>
                                        <p:tgtEl>
                                          <p:spTgt spid="31"/>
                                        </p:tgtEl>
                                      </p:cBhvr>
                                      <p:to x="100000" y="100000"/>
                                    </p:animScale>
                                    <p:animScale>
                                      <p:cBhvr>
                                        <p:cTn id="415" dur="26">
                                          <p:stCondLst>
                                            <p:cond delay="1312"/>
                                          </p:stCondLst>
                                        </p:cTn>
                                        <p:tgtEl>
                                          <p:spTgt spid="31"/>
                                        </p:tgtEl>
                                      </p:cBhvr>
                                      <p:to x="100000" y="80000"/>
                                    </p:animScale>
                                    <p:animScale>
                                      <p:cBhvr>
                                        <p:cTn id="416" dur="166" decel="50000">
                                          <p:stCondLst>
                                            <p:cond delay="1338"/>
                                          </p:stCondLst>
                                        </p:cTn>
                                        <p:tgtEl>
                                          <p:spTgt spid="31"/>
                                        </p:tgtEl>
                                      </p:cBhvr>
                                      <p:to x="100000" y="100000"/>
                                    </p:animScale>
                                    <p:animScale>
                                      <p:cBhvr>
                                        <p:cTn id="417" dur="26">
                                          <p:stCondLst>
                                            <p:cond delay="1642"/>
                                          </p:stCondLst>
                                        </p:cTn>
                                        <p:tgtEl>
                                          <p:spTgt spid="31"/>
                                        </p:tgtEl>
                                      </p:cBhvr>
                                      <p:to x="100000" y="90000"/>
                                    </p:animScale>
                                    <p:animScale>
                                      <p:cBhvr>
                                        <p:cTn id="418" dur="166" decel="50000">
                                          <p:stCondLst>
                                            <p:cond delay="1668"/>
                                          </p:stCondLst>
                                        </p:cTn>
                                        <p:tgtEl>
                                          <p:spTgt spid="31"/>
                                        </p:tgtEl>
                                      </p:cBhvr>
                                      <p:to x="100000" y="100000"/>
                                    </p:animScale>
                                    <p:animScale>
                                      <p:cBhvr>
                                        <p:cTn id="419" dur="26">
                                          <p:stCondLst>
                                            <p:cond delay="1808"/>
                                          </p:stCondLst>
                                        </p:cTn>
                                        <p:tgtEl>
                                          <p:spTgt spid="31"/>
                                        </p:tgtEl>
                                      </p:cBhvr>
                                      <p:to x="100000" y="95000"/>
                                    </p:animScale>
                                    <p:animScale>
                                      <p:cBhvr>
                                        <p:cTn id="420" dur="166" decel="50000">
                                          <p:stCondLst>
                                            <p:cond delay="1834"/>
                                          </p:stCondLst>
                                        </p:cTn>
                                        <p:tgtEl>
                                          <p:spTgt spid="31"/>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32"/>
                                        </p:tgtEl>
                                        <p:attrNameLst>
                                          <p:attrName>style.visibility</p:attrName>
                                        </p:attrNameLst>
                                      </p:cBhvr>
                                      <p:to>
                                        <p:strVal val="visible"/>
                                      </p:to>
                                    </p:set>
                                    <p:animEffect transition="in" filter="wipe(down)">
                                      <p:cBhvr>
                                        <p:cTn id="423" dur="580">
                                          <p:stCondLst>
                                            <p:cond delay="0"/>
                                          </p:stCondLst>
                                        </p:cTn>
                                        <p:tgtEl>
                                          <p:spTgt spid="32"/>
                                        </p:tgtEl>
                                      </p:cBhvr>
                                    </p:animEffect>
                                    <p:anim calcmode="lin" valueType="num">
                                      <p:cBhvr>
                                        <p:cTn id="42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29" dur="26">
                                          <p:stCondLst>
                                            <p:cond delay="650"/>
                                          </p:stCondLst>
                                        </p:cTn>
                                        <p:tgtEl>
                                          <p:spTgt spid="32"/>
                                        </p:tgtEl>
                                      </p:cBhvr>
                                      <p:to x="100000" y="60000"/>
                                    </p:animScale>
                                    <p:animScale>
                                      <p:cBhvr>
                                        <p:cTn id="430" dur="166" decel="50000">
                                          <p:stCondLst>
                                            <p:cond delay="676"/>
                                          </p:stCondLst>
                                        </p:cTn>
                                        <p:tgtEl>
                                          <p:spTgt spid="32"/>
                                        </p:tgtEl>
                                      </p:cBhvr>
                                      <p:to x="100000" y="100000"/>
                                    </p:animScale>
                                    <p:animScale>
                                      <p:cBhvr>
                                        <p:cTn id="431" dur="26">
                                          <p:stCondLst>
                                            <p:cond delay="1312"/>
                                          </p:stCondLst>
                                        </p:cTn>
                                        <p:tgtEl>
                                          <p:spTgt spid="32"/>
                                        </p:tgtEl>
                                      </p:cBhvr>
                                      <p:to x="100000" y="80000"/>
                                    </p:animScale>
                                    <p:animScale>
                                      <p:cBhvr>
                                        <p:cTn id="432" dur="166" decel="50000">
                                          <p:stCondLst>
                                            <p:cond delay="1338"/>
                                          </p:stCondLst>
                                        </p:cTn>
                                        <p:tgtEl>
                                          <p:spTgt spid="32"/>
                                        </p:tgtEl>
                                      </p:cBhvr>
                                      <p:to x="100000" y="100000"/>
                                    </p:animScale>
                                    <p:animScale>
                                      <p:cBhvr>
                                        <p:cTn id="433" dur="26">
                                          <p:stCondLst>
                                            <p:cond delay="1642"/>
                                          </p:stCondLst>
                                        </p:cTn>
                                        <p:tgtEl>
                                          <p:spTgt spid="32"/>
                                        </p:tgtEl>
                                      </p:cBhvr>
                                      <p:to x="100000" y="90000"/>
                                    </p:animScale>
                                    <p:animScale>
                                      <p:cBhvr>
                                        <p:cTn id="434" dur="166" decel="50000">
                                          <p:stCondLst>
                                            <p:cond delay="1668"/>
                                          </p:stCondLst>
                                        </p:cTn>
                                        <p:tgtEl>
                                          <p:spTgt spid="32"/>
                                        </p:tgtEl>
                                      </p:cBhvr>
                                      <p:to x="100000" y="100000"/>
                                    </p:animScale>
                                    <p:animScale>
                                      <p:cBhvr>
                                        <p:cTn id="435" dur="26">
                                          <p:stCondLst>
                                            <p:cond delay="1808"/>
                                          </p:stCondLst>
                                        </p:cTn>
                                        <p:tgtEl>
                                          <p:spTgt spid="32"/>
                                        </p:tgtEl>
                                      </p:cBhvr>
                                      <p:to x="100000" y="95000"/>
                                    </p:animScale>
                                    <p:animScale>
                                      <p:cBhvr>
                                        <p:cTn id="436" dur="166" decel="50000">
                                          <p:stCondLst>
                                            <p:cond delay="1834"/>
                                          </p:stCondLst>
                                        </p:cTn>
                                        <p:tgtEl>
                                          <p:spTgt spid="32"/>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33"/>
                                        </p:tgtEl>
                                        <p:attrNameLst>
                                          <p:attrName>style.visibility</p:attrName>
                                        </p:attrNameLst>
                                      </p:cBhvr>
                                      <p:to>
                                        <p:strVal val="visible"/>
                                      </p:to>
                                    </p:set>
                                    <p:animEffect transition="in" filter="wipe(down)">
                                      <p:cBhvr>
                                        <p:cTn id="439" dur="580">
                                          <p:stCondLst>
                                            <p:cond delay="0"/>
                                          </p:stCondLst>
                                        </p:cTn>
                                        <p:tgtEl>
                                          <p:spTgt spid="33"/>
                                        </p:tgtEl>
                                      </p:cBhvr>
                                    </p:animEffect>
                                    <p:anim calcmode="lin" valueType="num">
                                      <p:cBhvr>
                                        <p:cTn id="44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45" dur="26">
                                          <p:stCondLst>
                                            <p:cond delay="650"/>
                                          </p:stCondLst>
                                        </p:cTn>
                                        <p:tgtEl>
                                          <p:spTgt spid="33"/>
                                        </p:tgtEl>
                                      </p:cBhvr>
                                      <p:to x="100000" y="60000"/>
                                    </p:animScale>
                                    <p:animScale>
                                      <p:cBhvr>
                                        <p:cTn id="446" dur="166" decel="50000">
                                          <p:stCondLst>
                                            <p:cond delay="676"/>
                                          </p:stCondLst>
                                        </p:cTn>
                                        <p:tgtEl>
                                          <p:spTgt spid="33"/>
                                        </p:tgtEl>
                                      </p:cBhvr>
                                      <p:to x="100000" y="100000"/>
                                    </p:animScale>
                                    <p:animScale>
                                      <p:cBhvr>
                                        <p:cTn id="447" dur="26">
                                          <p:stCondLst>
                                            <p:cond delay="1312"/>
                                          </p:stCondLst>
                                        </p:cTn>
                                        <p:tgtEl>
                                          <p:spTgt spid="33"/>
                                        </p:tgtEl>
                                      </p:cBhvr>
                                      <p:to x="100000" y="80000"/>
                                    </p:animScale>
                                    <p:animScale>
                                      <p:cBhvr>
                                        <p:cTn id="448" dur="166" decel="50000">
                                          <p:stCondLst>
                                            <p:cond delay="1338"/>
                                          </p:stCondLst>
                                        </p:cTn>
                                        <p:tgtEl>
                                          <p:spTgt spid="33"/>
                                        </p:tgtEl>
                                      </p:cBhvr>
                                      <p:to x="100000" y="100000"/>
                                    </p:animScale>
                                    <p:animScale>
                                      <p:cBhvr>
                                        <p:cTn id="449" dur="26">
                                          <p:stCondLst>
                                            <p:cond delay="1642"/>
                                          </p:stCondLst>
                                        </p:cTn>
                                        <p:tgtEl>
                                          <p:spTgt spid="33"/>
                                        </p:tgtEl>
                                      </p:cBhvr>
                                      <p:to x="100000" y="90000"/>
                                    </p:animScale>
                                    <p:animScale>
                                      <p:cBhvr>
                                        <p:cTn id="450" dur="166" decel="50000">
                                          <p:stCondLst>
                                            <p:cond delay="1668"/>
                                          </p:stCondLst>
                                        </p:cTn>
                                        <p:tgtEl>
                                          <p:spTgt spid="33"/>
                                        </p:tgtEl>
                                      </p:cBhvr>
                                      <p:to x="100000" y="100000"/>
                                    </p:animScale>
                                    <p:animScale>
                                      <p:cBhvr>
                                        <p:cTn id="451" dur="26">
                                          <p:stCondLst>
                                            <p:cond delay="1808"/>
                                          </p:stCondLst>
                                        </p:cTn>
                                        <p:tgtEl>
                                          <p:spTgt spid="33"/>
                                        </p:tgtEl>
                                      </p:cBhvr>
                                      <p:to x="100000" y="95000"/>
                                    </p:animScale>
                                    <p:animScale>
                                      <p:cBhvr>
                                        <p:cTn id="452" dur="166" decel="50000">
                                          <p:stCondLst>
                                            <p:cond delay="1834"/>
                                          </p:stCondLst>
                                        </p:cTn>
                                        <p:tgtEl>
                                          <p:spTgt spid="33"/>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34"/>
                                        </p:tgtEl>
                                        <p:attrNameLst>
                                          <p:attrName>style.visibility</p:attrName>
                                        </p:attrNameLst>
                                      </p:cBhvr>
                                      <p:to>
                                        <p:strVal val="visible"/>
                                      </p:to>
                                    </p:set>
                                    <p:animEffect transition="in" filter="wipe(down)">
                                      <p:cBhvr>
                                        <p:cTn id="455" dur="580">
                                          <p:stCondLst>
                                            <p:cond delay="0"/>
                                          </p:stCondLst>
                                        </p:cTn>
                                        <p:tgtEl>
                                          <p:spTgt spid="34"/>
                                        </p:tgtEl>
                                      </p:cBhvr>
                                    </p:animEffect>
                                    <p:anim calcmode="lin" valueType="num">
                                      <p:cBhvr>
                                        <p:cTn id="45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61" dur="26">
                                          <p:stCondLst>
                                            <p:cond delay="650"/>
                                          </p:stCondLst>
                                        </p:cTn>
                                        <p:tgtEl>
                                          <p:spTgt spid="34"/>
                                        </p:tgtEl>
                                      </p:cBhvr>
                                      <p:to x="100000" y="60000"/>
                                    </p:animScale>
                                    <p:animScale>
                                      <p:cBhvr>
                                        <p:cTn id="462" dur="166" decel="50000">
                                          <p:stCondLst>
                                            <p:cond delay="676"/>
                                          </p:stCondLst>
                                        </p:cTn>
                                        <p:tgtEl>
                                          <p:spTgt spid="34"/>
                                        </p:tgtEl>
                                      </p:cBhvr>
                                      <p:to x="100000" y="100000"/>
                                    </p:animScale>
                                    <p:animScale>
                                      <p:cBhvr>
                                        <p:cTn id="463" dur="26">
                                          <p:stCondLst>
                                            <p:cond delay="1312"/>
                                          </p:stCondLst>
                                        </p:cTn>
                                        <p:tgtEl>
                                          <p:spTgt spid="34"/>
                                        </p:tgtEl>
                                      </p:cBhvr>
                                      <p:to x="100000" y="80000"/>
                                    </p:animScale>
                                    <p:animScale>
                                      <p:cBhvr>
                                        <p:cTn id="464" dur="166" decel="50000">
                                          <p:stCondLst>
                                            <p:cond delay="1338"/>
                                          </p:stCondLst>
                                        </p:cTn>
                                        <p:tgtEl>
                                          <p:spTgt spid="34"/>
                                        </p:tgtEl>
                                      </p:cBhvr>
                                      <p:to x="100000" y="100000"/>
                                    </p:animScale>
                                    <p:animScale>
                                      <p:cBhvr>
                                        <p:cTn id="465" dur="26">
                                          <p:stCondLst>
                                            <p:cond delay="1642"/>
                                          </p:stCondLst>
                                        </p:cTn>
                                        <p:tgtEl>
                                          <p:spTgt spid="34"/>
                                        </p:tgtEl>
                                      </p:cBhvr>
                                      <p:to x="100000" y="90000"/>
                                    </p:animScale>
                                    <p:animScale>
                                      <p:cBhvr>
                                        <p:cTn id="466" dur="166" decel="50000">
                                          <p:stCondLst>
                                            <p:cond delay="1668"/>
                                          </p:stCondLst>
                                        </p:cTn>
                                        <p:tgtEl>
                                          <p:spTgt spid="34"/>
                                        </p:tgtEl>
                                      </p:cBhvr>
                                      <p:to x="100000" y="100000"/>
                                    </p:animScale>
                                    <p:animScale>
                                      <p:cBhvr>
                                        <p:cTn id="467" dur="26">
                                          <p:stCondLst>
                                            <p:cond delay="1808"/>
                                          </p:stCondLst>
                                        </p:cTn>
                                        <p:tgtEl>
                                          <p:spTgt spid="34"/>
                                        </p:tgtEl>
                                      </p:cBhvr>
                                      <p:to x="100000" y="95000"/>
                                    </p:animScale>
                                    <p:animScale>
                                      <p:cBhvr>
                                        <p:cTn id="468" dur="166" decel="50000">
                                          <p:stCondLst>
                                            <p:cond delay="1834"/>
                                          </p:stCondLst>
                                        </p:cTn>
                                        <p:tgtEl>
                                          <p:spTgt spid="34"/>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35"/>
                                        </p:tgtEl>
                                        <p:attrNameLst>
                                          <p:attrName>style.visibility</p:attrName>
                                        </p:attrNameLst>
                                      </p:cBhvr>
                                      <p:to>
                                        <p:strVal val="visible"/>
                                      </p:to>
                                    </p:set>
                                    <p:animEffect transition="in" filter="wipe(down)">
                                      <p:cBhvr>
                                        <p:cTn id="471" dur="580">
                                          <p:stCondLst>
                                            <p:cond delay="0"/>
                                          </p:stCondLst>
                                        </p:cTn>
                                        <p:tgtEl>
                                          <p:spTgt spid="35"/>
                                        </p:tgtEl>
                                      </p:cBhvr>
                                    </p:animEffect>
                                    <p:anim calcmode="lin" valueType="num">
                                      <p:cBhvr>
                                        <p:cTn id="47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77" dur="26">
                                          <p:stCondLst>
                                            <p:cond delay="650"/>
                                          </p:stCondLst>
                                        </p:cTn>
                                        <p:tgtEl>
                                          <p:spTgt spid="35"/>
                                        </p:tgtEl>
                                      </p:cBhvr>
                                      <p:to x="100000" y="60000"/>
                                    </p:animScale>
                                    <p:animScale>
                                      <p:cBhvr>
                                        <p:cTn id="478" dur="166" decel="50000">
                                          <p:stCondLst>
                                            <p:cond delay="676"/>
                                          </p:stCondLst>
                                        </p:cTn>
                                        <p:tgtEl>
                                          <p:spTgt spid="35"/>
                                        </p:tgtEl>
                                      </p:cBhvr>
                                      <p:to x="100000" y="100000"/>
                                    </p:animScale>
                                    <p:animScale>
                                      <p:cBhvr>
                                        <p:cTn id="479" dur="26">
                                          <p:stCondLst>
                                            <p:cond delay="1312"/>
                                          </p:stCondLst>
                                        </p:cTn>
                                        <p:tgtEl>
                                          <p:spTgt spid="35"/>
                                        </p:tgtEl>
                                      </p:cBhvr>
                                      <p:to x="100000" y="80000"/>
                                    </p:animScale>
                                    <p:animScale>
                                      <p:cBhvr>
                                        <p:cTn id="480" dur="166" decel="50000">
                                          <p:stCondLst>
                                            <p:cond delay="1338"/>
                                          </p:stCondLst>
                                        </p:cTn>
                                        <p:tgtEl>
                                          <p:spTgt spid="35"/>
                                        </p:tgtEl>
                                      </p:cBhvr>
                                      <p:to x="100000" y="100000"/>
                                    </p:animScale>
                                    <p:animScale>
                                      <p:cBhvr>
                                        <p:cTn id="481" dur="26">
                                          <p:stCondLst>
                                            <p:cond delay="1642"/>
                                          </p:stCondLst>
                                        </p:cTn>
                                        <p:tgtEl>
                                          <p:spTgt spid="35"/>
                                        </p:tgtEl>
                                      </p:cBhvr>
                                      <p:to x="100000" y="90000"/>
                                    </p:animScale>
                                    <p:animScale>
                                      <p:cBhvr>
                                        <p:cTn id="482" dur="166" decel="50000">
                                          <p:stCondLst>
                                            <p:cond delay="1668"/>
                                          </p:stCondLst>
                                        </p:cTn>
                                        <p:tgtEl>
                                          <p:spTgt spid="35"/>
                                        </p:tgtEl>
                                      </p:cBhvr>
                                      <p:to x="100000" y="100000"/>
                                    </p:animScale>
                                    <p:animScale>
                                      <p:cBhvr>
                                        <p:cTn id="483" dur="26">
                                          <p:stCondLst>
                                            <p:cond delay="1808"/>
                                          </p:stCondLst>
                                        </p:cTn>
                                        <p:tgtEl>
                                          <p:spTgt spid="35"/>
                                        </p:tgtEl>
                                      </p:cBhvr>
                                      <p:to x="100000" y="95000"/>
                                    </p:animScale>
                                    <p:animScale>
                                      <p:cBhvr>
                                        <p:cTn id="484" dur="166" decel="50000">
                                          <p:stCondLst>
                                            <p:cond delay="1834"/>
                                          </p:stCondLst>
                                        </p:cTn>
                                        <p:tgtEl>
                                          <p:spTgt spid="35"/>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36"/>
                                        </p:tgtEl>
                                        <p:attrNameLst>
                                          <p:attrName>style.visibility</p:attrName>
                                        </p:attrNameLst>
                                      </p:cBhvr>
                                      <p:to>
                                        <p:strVal val="visible"/>
                                      </p:to>
                                    </p:set>
                                    <p:animEffect transition="in" filter="wipe(down)">
                                      <p:cBhvr>
                                        <p:cTn id="487" dur="580">
                                          <p:stCondLst>
                                            <p:cond delay="0"/>
                                          </p:stCondLst>
                                        </p:cTn>
                                        <p:tgtEl>
                                          <p:spTgt spid="36"/>
                                        </p:tgtEl>
                                      </p:cBhvr>
                                    </p:animEffect>
                                    <p:anim calcmode="lin" valueType="num">
                                      <p:cBhvr>
                                        <p:cTn id="48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93" dur="26">
                                          <p:stCondLst>
                                            <p:cond delay="650"/>
                                          </p:stCondLst>
                                        </p:cTn>
                                        <p:tgtEl>
                                          <p:spTgt spid="36"/>
                                        </p:tgtEl>
                                      </p:cBhvr>
                                      <p:to x="100000" y="60000"/>
                                    </p:animScale>
                                    <p:animScale>
                                      <p:cBhvr>
                                        <p:cTn id="494" dur="166" decel="50000">
                                          <p:stCondLst>
                                            <p:cond delay="676"/>
                                          </p:stCondLst>
                                        </p:cTn>
                                        <p:tgtEl>
                                          <p:spTgt spid="36"/>
                                        </p:tgtEl>
                                      </p:cBhvr>
                                      <p:to x="100000" y="100000"/>
                                    </p:animScale>
                                    <p:animScale>
                                      <p:cBhvr>
                                        <p:cTn id="495" dur="26">
                                          <p:stCondLst>
                                            <p:cond delay="1312"/>
                                          </p:stCondLst>
                                        </p:cTn>
                                        <p:tgtEl>
                                          <p:spTgt spid="36"/>
                                        </p:tgtEl>
                                      </p:cBhvr>
                                      <p:to x="100000" y="80000"/>
                                    </p:animScale>
                                    <p:animScale>
                                      <p:cBhvr>
                                        <p:cTn id="496" dur="166" decel="50000">
                                          <p:stCondLst>
                                            <p:cond delay="1338"/>
                                          </p:stCondLst>
                                        </p:cTn>
                                        <p:tgtEl>
                                          <p:spTgt spid="36"/>
                                        </p:tgtEl>
                                      </p:cBhvr>
                                      <p:to x="100000" y="100000"/>
                                    </p:animScale>
                                    <p:animScale>
                                      <p:cBhvr>
                                        <p:cTn id="497" dur="26">
                                          <p:stCondLst>
                                            <p:cond delay="1642"/>
                                          </p:stCondLst>
                                        </p:cTn>
                                        <p:tgtEl>
                                          <p:spTgt spid="36"/>
                                        </p:tgtEl>
                                      </p:cBhvr>
                                      <p:to x="100000" y="90000"/>
                                    </p:animScale>
                                    <p:animScale>
                                      <p:cBhvr>
                                        <p:cTn id="498" dur="166" decel="50000">
                                          <p:stCondLst>
                                            <p:cond delay="1668"/>
                                          </p:stCondLst>
                                        </p:cTn>
                                        <p:tgtEl>
                                          <p:spTgt spid="36"/>
                                        </p:tgtEl>
                                      </p:cBhvr>
                                      <p:to x="100000" y="100000"/>
                                    </p:animScale>
                                    <p:animScale>
                                      <p:cBhvr>
                                        <p:cTn id="499" dur="26">
                                          <p:stCondLst>
                                            <p:cond delay="1808"/>
                                          </p:stCondLst>
                                        </p:cTn>
                                        <p:tgtEl>
                                          <p:spTgt spid="36"/>
                                        </p:tgtEl>
                                      </p:cBhvr>
                                      <p:to x="100000" y="95000"/>
                                    </p:animScale>
                                    <p:animScale>
                                      <p:cBhvr>
                                        <p:cTn id="500" dur="166" decel="50000">
                                          <p:stCondLst>
                                            <p:cond delay="1834"/>
                                          </p:stCondLst>
                                        </p:cTn>
                                        <p:tgtEl>
                                          <p:spTgt spid="36"/>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0"/>
                                        </p:tgtEl>
                                        <p:attrNameLst>
                                          <p:attrName>style.visibility</p:attrName>
                                        </p:attrNameLst>
                                      </p:cBhvr>
                                      <p:to>
                                        <p:strVal val="visible"/>
                                      </p:to>
                                    </p:set>
                                    <p:animEffect transition="in" filter="wipe(down)">
                                      <p:cBhvr>
                                        <p:cTn id="503" dur="580">
                                          <p:stCondLst>
                                            <p:cond delay="0"/>
                                          </p:stCondLst>
                                        </p:cTn>
                                        <p:tgtEl>
                                          <p:spTgt spid="60"/>
                                        </p:tgtEl>
                                      </p:cBhvr>
                                    </p:animEffect>
                                    <p:anim calcmode="lin" valueType="num">
                                      <p:cBhvr>
                                        <p:cTn id="504"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509" dur="26">
                                          <p:stCondLst>
                                            <p:cond delay="650"/>
                                          </p:stCondLst>
                                        </p:cTn>
                                        <p:tgtEl>
                                          <p:spTgt spid="60"/>
                                        </p:tgtEl>
                                      </p:cBhvr>
                                      <p:to x="100000" y="60000"/>
                                    </p:animScale>
                                    <p:animScale>
                                      <p:cBhvr>
                                        <p:cTn id="510" dur="166" decel="50000">
                                          <p:stCondLst>
                                            <p:cond delay="676"/>
                                          </p:stCondLst>
                                        </p:cTn>
                                        <p:tgtEl>
                                          <p:spTgt spid="60"/>
                                        </p:tgtEl>
                                      </p:cBhvr>
                                      <p:to x="100000" y="100000"/>
                                    </p:animScale>
                                    <p:animScale>
                                      <p:cBhvr>
                                        <p:cTn id="511" dur="26">
                                          <p:stCondLst>
                                            <p:cond delay="1312"/>
                                          </p:stCondLst>
                                        </p:cTn>
                                        <p:tgtEl>
                                          <p:spTgt spid="60"/>
                                        </p:tgtEl>
                                      </p:cBhvr>
                                      <p:to x="100000" y="80000"/>
                                    </p:animScale>
                                    <p:animScale>
                                      <p:cBhvr>
                                        <p:cTn id="512" dur="166" decel="50000">
                                          <p:stCondLst>
                                            <p:cond delay="1338"/>
                                          </p:stCondLst>
                                        </p:cTn>
                                        <p:tgtEl>
                                          <p:spTgt spid="60"/>
                                        </p:tgtEl>
                                      </p:cBhvr>
                                      <p:to x="100000" y="100000"/>
                                    </p:animScale>
                                    <p:animScale>
                                      <p:cBhvr>
                                        <p:cTn id="513" dur="26">
                                          <p:stCondLst>
                                            <p:cond delay="1642"/>
                                          </p:stCondLst>
                                        </p:cTn>
                                        <p:tgtEl>
                                          <p:spTgt spid="60"/>
                                        </p:tgtEl>
                                      </p:cBhvr>
                                      <p:to x="100000" y="90000"/>
                                    </p:animScale>
                                    <p:animScale>
                                      <p:cBhvr>
                                        <p:cTn id="514" dur="166" decel="50000">
                                          <p:stCondLst>
                                            <p:cond delay="1668"/>
                                          </p:stCondLst>
                                        </p:cTn>
                                        <p:tgtEl>
                                          <p:spTgt spid="60"/>
                                        </p:tgtEl>
                                      </p:cBhvr>
                                      <p:to x="100000" y="100000"/>
                                    </p:animScale>
                                    <p:animScale>
                                      <p:cBhvr>
                                        <p:cTn id="515" dur="26">
                                          <p:stCondLst>
                                            <p:cond delay="1808"/>
                                          </p:stCondLst>
                                        </p:cTn>
                                        <p:tgtEl>
                                          <p:spTgt spid="60"/>
                                        </p:tgtEl>
                                      </p:cBhvr>
                                      <p:to x="100000" y="95000"/>
                                    </p:animScale>
                                    <p:animScale>
                                      <p:cBhvr>
                                        <p:cTn id="516" dur="166" decel="50000">
                                          <p:stCondLst>
                                            <p:cond delay="1834"/>
                                          </p:stCondLst>
                                        </p:cTn>
                                        <p:tgtEl>
                                          <p:spTgt spid="60"/>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70"/>
                                        </p:tgtEl>
                                        <p:attrNameLst>
                                          <p:attrName>style.visibility</p:attrName>
                                        </p:attrNameLst>
                                      </p:cBhvr>
                                      <p:to>
                                        <p:strVal val="visible"/>
                                      </p:to>
                                    </p:set>
                                    <p:animEffect transition="in" filter="wipe(down)">
                                      <p:cBhvr>
                                        <p:cTn id="519" dur="580">
                                          <p:stCondLst>
                                            <p:cond delay="0"/>
                                          </p:stCondLst>
                                        </p:cTn>
                                        <p:tgtEl>
                                          <p:spTgt spid="70"/>
                                        </p:tgtEl>
                                      </p:cBhvr>
                                    </p:animEffect>
                                    <p:anim calcmode="lin" valueType="num">
                                      <p:cBhvr>
                                        <p:cTn id="520"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5" dur="26">
                                          <p:stCondLst>
                                            <p:cond delay="650"/>
                                          </p:stCondLst>
                                        </p:cTn>
                                        <p:tgtEl>
                                          <p:spTgt spid="70"/>
                                        </p:tgtEl>
                                      </p:cBhvr>
                                      <p:to x="100000" y="60000"/>
                                    </p:animScale>
                                    <p:animScale>
                                      <p:cBhvr>
                                        <p:cTn id="526" dur="166" decel="50000">
                                          <p:stCondLst>
                                            <p:cond delay="676"/>
                                          </p:stCondLst>
                                        </p:cTn>
                                        <p:tgtEl>
                                          <p:spTgt spid="70"/>
                                        </p:tgtEl>
                                      </p:cBhvr>
                                      <p:to x="100000" y="100000"/>
                                    </p:animScale>
                                    <p:animScale>
                                      <p:cBhvr>
                                        <p:cTn id="527" dur="26">
                                          <p:stCondLst>
                                            <p:cond delay="1312"/>
                                          </p:stCondLst>
                                        </p:cTn>
                                        <p:tgtEl>
                                          <p:spTgt spid="70"/>
                                        </p:tgtEl>
                                      </p:cBhvr>
                                      <p:to x="100000" y="80000"/>
                                    </p:animScale>
                                    <p:animScale>
                                      <p:cBhvr>
                                        <p:cTn id="528" dur="166" decel="50000">
                                          <p:stCondLst>
                                            <p:cond delay="1338"/>
                                          </p:stCondLst>
                                        </p:cTn>
                                        <p:tgtEl>
                                          <p:spTgt spid="70"/>
                                        </p:tgtEl>
                                      </p:cBhvr>
                                      <p:to x="100000" y="100000"/>
                                    </p:animScale>
                                    <p:animScale>
                                      <p:cBhvr>
                                        <p:cTn id="529" dur="26">
                                          <p:stCondLst>
                                            <p:cond delay="1642"/>
                                          </p:stCondLst>
                                        </p:cTn>
                                        <p:tgtEl>
                                          <p:spTgt spid="70"/>
                                        </p:tgtEl>
                                      </p:cBhvr>
                                      <p:to x="100000" y="90000"/>
                                    </p:animScale>
                                    <p:animScale>
                                      <p:cBhvr>
                                        <p:cTn id="530" dur="166" decel="50000">
                                          <p:stCondLst>
                                            <p:cond delay="1668"/>
                                          </p:stCondLst>
                                        </p:cTn>
                                        <p:tgtEl>
                                          <p:spTgt spid="70"/>
                                        </p:tgtEl>
                                      </p:cBhvr>
                                      <p:to x="100000" y="100000"/>
                                    </p:animScale>
                                    <p:animScale>
                                      <p:cBhvr>
                                        <p:cTn id="531" dur="26">
                                          <p:stCondLst>
                                            <p:cond delay="1808"/>
                                          </p:stCondLst>
                                        </p:cTn>
                                        <p:tgtEl>
                                          <p:spTgt spid="70"/>
                                        </p:tgtEl>
                                      </p:cBhvr>
                                      <p:to x="100000" y="95000"/>
                                    </p:animScale>
                                    <p:animScale>
                                      <p:cBhvr>
                                        <p:cTn id="532" dur="166" decel="50000">
                                          <p:stCondLst>
                                            <p:cond delay="1834"/>
                                          </p:stCondLst>
                                        </p:cTn>
                                        <p:tgtEl>
                                          <p:spTgt spid="70"/>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71"/>
                                        </p:tgtEl>
                                        <p:attrNameLst>
                                          <p:attrName>style.visibility</p:attrName>
                                        </p:attrNameLst>
                                      </p:cBhvr>
                                      <p:to>
                                        <p:strVal val="visible"/>
                                      </p:to>
                                    </p:set>
                                    <p:animEffect transition="in" filter="wipe(down)">
                                      <p:cBhvr>
                                        <p:cTn id="535" dur="580">
                                          <p:stCondLst>
                                            <p:cond delay="0"/>
                                          </p:stCondLst>
                                        </p:cTn>
                                        <p:tgtEl>
                                          <p:spTgt spid="71"/>
                                        </p:tgtEl>
                                      </p:cBhvr>
                                    </p:animEffect>
                                    <p:anim calcmode="lin" valueType="num">
                                      <p:cBhvr>
                                        <p:cTn id="536"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1" dur="26">
                                          <p:stCondLst>
                                            <p:cond delay="650"/>
                                          </p:stCondLst>
                                        </p:cTn>
                                        <p:tgtEl>
                                          <p:spTgt spid="71"/>
                                        </p:tgtEl>
                                      </p:cBhvr>
                                      <p:to x="100000" y="60000"/>
                                    </p:animScale>
                                    <p:animScale>
                                      <p:cBhvr>
                                        <p:cTn id="542" dur="166" decel="50000">
                                          <p:stCondLst>
                                            <p:cond delay="676"/>
                                          </p:stCondLst>
                                        </p:cTn>
                                        <p:tgtEl>
                                          <p:spTgt spid="71"/>
                                        </p:tgtEl>
                                      </p:cBhvr>
                                      <p:to x="100000" y="100000"/>
                                    </p:animScale>
                                    <p:animScale>
                                      <p:cBhvr>
                                        <p:cTn id="543" dur="26">
                                          <p:stCondLst>
                                            <p:cond delay="1312"/>
                                          </p:stCondLst>
                                        </p:cTn>
                                        <p:tgtEl>
                                          <p:spTgt spid="71"/>
                                        </p:tgtEl>
                                      </p:cBhvr>
                                      <p:to x="100000" y="80000"/>
                                    </p:animScale>
                                    <p:animScale>
                                      <p:cBhvr>
                                        <p:cTn id="544" dur="166" decel="50000">
                                          <p:stCondLst>
                                            <p:cond delay="1338"/>
                                          </p:stCondLst>
                                        </p:cTn>
                                        <p:tgtEl>
                                          <p:spTgt spid="71"/>
                                        </p:tgtEl>
                                      </p:cBhvr>
                                      <p:to x="100000" y="100000"/>
                                    </p:animScale>
                                    <p:animScale>
                                      <p:cBhvr>
                                        <p:cTn id="545" dur="26">
                                          <p:stCondLst>
                                            <p:cond delay="1642"/>
                                          </p:stCondLst>
                                        </p:cTn>
                                        <p:tgtEl>
                                          <p:spTgt spid="71"/>
                                        </p:tgtEl>
                                      </p:cBhvr>
                                      <p:to x="100000" y="90000"/>
                                    </p:animScale>
                                    <p:animScale>
                                      <p:cBhvr>
                                        <p:cTn id="546" dur="166" decel="50000">
                                          <p:stCondLst>
                                            <p:cond delay="1668"/>
                                          </p:stCondLst>
                                        </p:cTn>
                                        <p:tgtEl>
                                          <p:spTgt spid="71"/>
                                        </p:tgtEl>
                                      </p:cBhvr>
                                      <p:to x="100000" y="100000"/>
                                    </p:animScale>
                                    <p:animScale>
                                      <p:cBhvr>
                                        <p:cTn id="547" dur="26">
                                          <p:stCondLst>
                                            <p:cond delay="1808"/>
                                          </p:stCondLst>
                                        </p:cTn>
                                        <p:tgtEl>
                                          <p:spTgt spid="71"/>
                                        </p:tgtEl>
                                      </p:cBhvr>
                                      <p:to x="100000" y="95000"/>
                                    </p:animScale>
                                    <p:animScale>
                                      <p:cBhvr>
                                        <p:cTn id="548" dur="166" decel="50000">
                                          <p:stCondLst>
                                            <p:cond delay="1834"/>
                                          </p:stCondLst>
                                        </p:cTn>
                                        <p:tgtEl>
                                          <p:spTgt spid="71"/>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7"/>
                                        </p:tgtEl>
                                        <p:attrNameLst>
                                          <p:attrName>style.visibility</p:attrName>
                                        </p:attrNameLst>
                                      </p:cBhvr>
                                      <p:to>
                                        <p:strVal val="visible"/>
                                      </p:to>
                                    </p:set>
                                    <p:animEffect transition="in" filter="wipe(down)">
                                      <p:cBhvr>
                                        <p:cTn id="551" dur="580">
                                          <p:stCondLst>
                                            <p:cond delay="0"/>
                                          </p:stCondLst>
                                        </p:cTn>
                                        <p:tgtEl>
                                          <p:spTgt spid="7"/>
                                        </p:tgtEl>
                                      </p:cBhvr>
                                    </p:animEffect>
                                    <p:anim calcmode="lin" valueType="num">
                                      <p:cBhvr>
                                        <p:cTn id="55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57" dur="26">
                                          <p:stCondLst>
                                            <p:cond delay="650"/>
                                          </p:stCondLst>
                                        </p:cTn>
                                        <p:tgtEl>
                                          <p:spTgt spid="7"/>
                                        </p:tgtEl>
                                      </p:cBhvr>
                                      <p:to x="100000" y="60000"/>
                                    </p:animScale>
                                    <p:animScale>
                                      <p:cBhvr>
                                        <p:cTn id="558" dur="166" decel="50000">
                                          <p:stCondLst>
                                            <p:cond delay="676"/>
                                          </p:stCondLst>
                                        </p:cTn>
                                        <p:tgtEl>
                                          <p:spTgt spid="7"/>
                                        </p:tgtEl>
                                      </p:cBhvr>
                                      <p:to x="100000" y="100000"/>
                                    </p:animScale>
                                    <p:animScale>
                                      <p:cBhvr>
                                        <p:cTn id="559" dur="26">
                                          <p:stCondLst>
                                            <p:cond delay="1312"/>
                                          </p:stCondLst>
                                        </p:cTn>
                                        <p:tgtEl>
                                          <p:spTgt spid="7"/>
                                        </p:tgtEl>
                                      </p:cBhvr>
                                      <p:to x="100000" y="80000"/>
                                    </p:animScale>
                                    <p:animScale>
                                      <p:cBhvr>
                                        <p:cTn id="560" dur="166" decel="50000">
                                          <p:stCondLst>
                                            <p:cond delay="1338"/>
                                          </p:stCondLst>
                                        </p:cTn>
                                        <p:tgtEl>
                                          <p:spTgt spid="7"/>
                                        </p:tgtEl>
                                      </p:cBhvr>
                                      <p:to x="100000" y="100000"/>
                                    </p:animScale>
                                    <p:animScale>
                                      <p:cBhvr>
                                        <p:cTn id="561" dur="26">
                                          <p:stCondLst>
                                            <p:cond delay="1642"/>
                                          </p:stCondLst>
                                        </p:cTn>
                                        <p:tgtEl>
                                          <p:spTgt spid="7"/>
                                        </p:tgtEl>
                                      </p:cBhvr>
                                      <p:to x="100000" y="90000"/>
                                    </p:animScale>
                                    <p:animScale>
                                      <p:cBhvr>
                                        <p:cTn id="562" dur="166" decel="50000">
                                          <p:stCondLst>
                                            <p:cond delay="1668"/>
                                          </p:stCondLst>
                                        </p:cTn>
                                        <p:tgtEl>
                                          <p:spTgt spid="7"/>
                                        </p:tgtEl>
                                      </p:cBhvr>
                                      <p:to x="100000" y="100000"/>
                                    </p:animScale>
                                    <p:animScale>
                                      <p:cBhvr>
                                        <p:cTn id="563" dur="26">
                                          <p:stCondLst>
                                            <p:cond delay="1808"/>
                                          </p:stCondLst>
                                        </p:cTn>
                                        <p:tgtEl>
                                          <p:spTgt spid="7"/>
                                        </p:tgtEl>
                                      </p:cBhvr>
                                      <p:to x="100000" y="95000"/>
                                    </p:animScale>
                                    <p:animScale>
                                      <p:cBhvr>
                                        <p:cTn id="564" dur="166" decel="50000">
                                          <p:stCondLst>
                                            <p:cond delay="1834"/>
                                          </p:stCondLst>
                                        </p:cTn>
                                        <p:tgtEl>
                                          <p:spTgt spid="7"/>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38"/>
                                        </p:tgtEl>
                                        <p:attrNameLst>
                                          <p:attrName>style.visibility</p:attrName>
                                        </p:attrNameLst>
                                      </p:cBhvr>
                                      <p:to>
                                        <p:strVal val="visible"/>
                                      </p:to>
                                    </p:set>
                                    <p:animEffect transition="in" filter="wipe(down)">
                                      <p:cBhvr>
                                        <p:cTn id="567" dur="580">
                                          <p:stCondLst>
                                            <p:cond delay="0"/>
                                          </p:stCondLst>
                                        </p:cTn>
                                        <p:tgtEl>
                                          <p:spTgt spid="38"/>
                                        </p:tgtEl>
                                      </p:cBhvr>
                                    </p:animEffect>
                                    <p:anim calcmode="lin" valueType="num">
                                      <p:cBhvr>
                                        <p:cTn id="56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73" dur="26">
                                          <p:stCondLst>
                                            <p:cond delay="650"/>
                                          </p:stCondLst>
                                        </p:cTn>
                                        <p:tgtEl>
                                          <p:spTgt spid="38"/>
                                        </p:tgtEl>
                                      </p:cBhvr>
                                      <p:to x="100000" y="60000"/>
                                    </p:animScale>
                                    <p:animScale>
                                      <p:cBhvr>
                                        <p:cTn id="574" dur="166" decel="50000">
                                          <p:stCondLst>
                                            <p:cond delay="676"/>
                                          </p:stCondLst>
                                        </p:cTn>
                                        <p:tgtEl>
                                          <p:spTgt spid="38"/>
                                        </p:tgtEl>
                                      </p:cBhvr>
                                      <p:to x="100000" y="100000"/>
                                    </p:animScale>
                                    <p:animScale>
                                      <p:cBhvr>
                                        <p:cTn id="575" dur="26">
                                          <p:stCondLst>
                                            <p:cond delay="1312"/>
                                          </p:stCondLst>
                                        </p:cTn>
                                        <p:tgtEl>
                                          <p:spTgt spid="38"/>
                                        </p:tgtEl>
                                      </p:cBhvr>
                                      <p:to x="100000" y="80000"/>
                                    </p:animScale>
                                    <p:animScale>
                                      <p:cBhvr>
                                        <p:cTn id="576" dur="166" decel="50000">
                                          <p:stCondLst>
                                            <p:cond delay="1338"/>
                                          </p:stCondLst>
                                        </p:cTn>
                                        <p:tgtEl>
                                          <p:spTgt spid="38"/>
                                        </p:tgtEl>
                                      </p:cBhvr>
                                      <p:to x="100000" y="100000"/>
                                    </p:animScale>
                                    <p:animScale>
                                      <p:cBhvr>
                                        <p:cTn id="577" dur="26">
                                          <p:stCondLst>
                                            <p:cond delay="1642"/>
                                          </p:stCondLst>
                                        </p:cTn>
                                        <p:tgtEl>
                                          <p:spTgt spid="38"/>
                                        </p:tgtEl>
                                      </p:cBhvr>
                                      <p:to x="100000" y="90000"/>
                                    </p:animScale>
                                    <p:animScale>
                                      <p:cBhvr>
                                        <p:cTn id="578" dur="166" decel="50000">
                                          <p:stCondLst>
                                            <p:cond delay="1668"/>
                                          </p:stCondLst>
                                        </p:cTn>
                                        <p:tgtEl>
                                          <p:spTgt spid="38"/>
                                        </p:tgtEl>
                                      </p:cBhvr>
                                      <p:to x="100000" y="100000"/>
                                    </p:animScale>
                                    <p:animScale>
                                      <p:cBhvr>
                                        <p:cTn id="579" dur="26">
                                          <p:stCondLst>
                                            <p:cond delay="1808"/>
                                          </p:stCondLst>
                                        </p:cTn>
                                        <p:tgtEl>
                                          <p:spTgt spid="38"/>
                                        </p:tgtEl>
                                      </p:cBhvr>
                                      <p:to x="100000" y="95000"/>
                                    </p:animScale>
                                    <p:animScale>
                                      <p:cBhvr>
                                        <p:cTn id="580" dur="166" decel="50000">
                                          <p:stCondLst>
                                            <p:cond delay="1834"/>
                                          </p:stCondLst>
                                        </p:cTn>
                                        <p:tgtEl>
                                          <p:spTgt spid="38"/>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40"/>
                                        </p:tgtEl>
                                        <p:attrNameLst>
                                          <p:attrName>style.visibility</p:attrName>
                                        </p:attrNameLst>
                                      </p:cBhvr>
                                      <p:to>
                                        <p:strVal val="visible"/>
                                      </p:to>
                                    </p:set>
                                    <p:animEffect transition="in" filter="wipe(down)">
                                      <p:cBhvr>
                                        <p:cTn id="583" dur="580">
                                          <p:stCondLst>
                                            <p:cond delay="0"/>
                                          </p:stCondLst>
                                        </p:cTn>
                                        <p:tgtEl>
                                          <p:spTgt spid="40"/>
                                        </p:tgtEl>
                                      </p:cBhvr>
                                    </p:animEffect>
                                    <p:anim calcmode="lin" valueType="num">
                                      <p:cBhvr>
                                        <p:cTn id="58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89" dur="26">
                                          <p:stCondLst>
                                            <p:cond delay="650"/>
                                          </p:stCondLst>
                                        </p:cTn>
                                        <p:tgtEl>
                                          <p:spTgt spid="40"/>
                                        </p:tgtEl>
                                      </p:cBhvr>
                                      <p:to x="100000" y="60000"/>
                                    </p:animScale>
                                    <p:animScale>
                                      <p:cBhvr>
                                        <p:cTn id="590" dur="166" decel="50000">
                                          <p:stCondLst>
                                            <p:cond delay="676"/>
                                          </p:stCondLst>
                                        </p:cTn>
                                        <p:tgtEl>
                                          <p:spTgt spid="40"/>
                                        </p:tgtEl>
                                      </p:cBhvr>
                                      <p:to x="100000" y="100000"/>
                                    </p:animScale>
                                    <p:animScale>
                                      <p:cBhvr>
                                        <p:cTn id="591" dur="26">
                                          <p:stCondLst>
                                            <p:cond delay="1312"/>
                                          </p:stCondLst>
                                        </p:cTn>
                                        <p:tgtEl>
                                          <p:spTgt spid="40"/>
                                        </p:tgtEl>
                                      </p:cBhvr>
                                      <p:to x="100000" y="80000"/>
                                    </p:animScale>
                                    <p:animScale>
                                      <p:cBhvr>
                                        <p:cTn id="592" dur="166" decel="50000">
                                          <p:stCondLst>
                                            <p:cond delay="1338"/>
                                          </p:stCondLst>
                                        </p:cTn>
                                        <p:tgtEl>
                                          <p:spTgt spid="40"/>
                                        </p:tgtEl>
                                      </p:cBhvr>
                                      <p:to x="100000" y="100000"/>
                                    </p:animScale>
                                    <p:animScale>
                                      <p:cBhvr>
                                        <p:cTn id="593" dur="26">
                                          <p:stCondLst>
                                            <p:cond delay="1642"/>
                                          </p:stCondLst>
                                        </p:cTn>
                                        <p:tgtEl>
                                          <p:spTgt spid="40"/>
                                        </p:tgtEl>
                                      </p:cBhvr>
                                      <p:to x="100000" y="90000"/>
                                    </p:animScale>
                                    <p:animScale>
                                      <p:cBhvr>
                                        <p:cTn id="594" dur="166" decel="50000">
                                          <p:stCondLst>
                                            <p:cond delay="1668"/>
                                          </p:stCondLst>
                                        </p:cTn>
                                        <p:tgtEl>
                                          <p:spTgt spid="40"/>
                                        </p:tgtEl>
                                      </p:cBhvr>
                                      <p:to x="100000" y="100000"/>
                                    </p:animScale>
                                    <p:animScale>
                                      <p:cBhvr>
                                        <p:cTn id="595" dur="26">
                                          <p:stCondLst>
                                            <p:cond delay="1808"/>
                                          </p:stCondLst>
                                        </p:cTn>
                                        <p:tgtEl>
                                          <p:spTgt spid="40"/>
                                        </p:tgtEl>
                                      </p:cBhvr>
                                      <p:to x="100000" y="95000"/>
                                    </p:animScale>
                                    <p:animScale>
                                      <p:cBhvr>
                                        <p:cTn id="596" dur="166" decel="50000">
                                          <p:stCondLst>
                                            <p:cond delay="1834"/>
                                          </p:stCondLst>
                                        </p:cTn>
                                        <p:tgtEl>
                                          <p:spTgt spid="40"/>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41"/>
                                        </p:tgtEl>
                                        <p:attrNameLst>
                                          <p:attrName>style.visibility</p:attrName>
                                        </p:attrNameLst>
                                      </p:cBhvr>
                                      <p:to>
                                        <p:strVal val="visible"/>
                                      </p:to>
                                    </p:set>
                                    <p:animEffect transition="in" filter="wipe(down)">
                                      <p:cBhvr>
                                        <p:cTn id="599" dur="580">
                                          <p:stCondLst>
                                            <p:cond delay="0"/>
                                          </p:stCondLst>
                                        </p:cTn>
                                        <p:tgtEl>
                                          <p:spTgt spid="41"/>
                                        </p:tgtEl>
                                      </p:cBhvr>
                                    </p:animEffect>
                                    <p:anim calcmode="lin" valueType="num">
                                      <p:cBhvr>
                                        <p:cTn id="60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605" dur="26">
                                          <p:stCondLst>
                                            <p:cond delay="650"/>
                                          </p:stCondLst>
                                        </p:cTn>
                                        <p:tgtEl>
                                          <p:spTgt spid="41"/>
                                        </p:tgtEl>
                                      </p:cBhvr>
                                      <p:to x="100000" y="60000"/>
                                    </p:animScale>
                                    <p:animScale>
                                      <p:cBhvr>
                                        <p:cTn id="606" dur="166" decel="50000">
                                          <p:stCondLst>
                                            <p:cond delay="676"/>
                                          </p:stCondLst>
                                        </p:cTn>
                                        <p:tgtEl>
                                          <p:spTgt spid="41"/>
                                        </p:tgtEl>
                                      </p:cBhvr>
                                      <p:to x="100000" y="100000"/>
                                    </p:animScale>
                                    <p:animScale>
                                      <p:cBhvr>
                                        <p:cTn id="607" dur="26">
                                          <p:stCondLst>
                                            <p:cond delay="1312"/>
                                          </p:stCondLst>
                                        </p:cTn>
                                        <p:tgtEl>
                                          <p:spTgt spid="41"/>
                                        </p:tgtEl>
                                      </p:cBhvr>
                                      <p:to x="100000" y="80000"/>
                                    </p:animScale>
                                    <p:animScale>
                                      <p:cBhvr>
                                        <p:cTn id="608" dur="166" decel="50000">
                                          <p:stCondLst>
                                            <p:cond delay="1338"/>
                                          </p:stCondLst>
                                        </p:cTn>
                                        <p:tgtEl>
                                          <p:spTgt spid="41"/>
                                        </p:tgtEl>
                                      </p:cBhvr>
                                      <p:to x="100000" y="100000"/>
                                    </p:animScale>
                                    <p:animScale>
                                      <p:cBhvr>
                                        <p:cTn id="609" dur="26">
                                          <p:stCondLst>
                                            <p:cond delay="1642"/>
                                          </p:stCondLst>
                                        </p:cTn>
                                        <p:tgtEl>
                                          <p:spTgt spid="41"/>
                                        </p:tgtEl>
                                      </p:cBhvr>
                                      <p:to x="100000" y="90000"/>
                                    </p:animScale>
                                    <p:animScale>
                                      <p:cBhvr>
                                        <p:cTn id="610" dur="166" decel="50000">
                                          <p:stCondLst>
                                            <p:cond delay="1668"/>
                                          </p:stCondLst>
                                        </p:cTn>
                                        <p:tgtEl>
                                          <p:spTgt spid="41"/>
                                        </p:tgtEl>
                                      </p:cBhvr>
                                      <p:to x="100000" y="100000"/>
                                    </p:animScale>
                                    <p:animScale>
                                      <p:cBhvr>
                                        <p:cTn id="611" dur="26">
                                          <p:stCondLst>
                                            <p:cond delay="1808"/>
                                          </p:stCondLst>
                                        </p:cTn>
                                        <p:tgtEl>
                                          <p:spTgt spid="41"/>
                                        </p:tgtEl>
                                      </p:cBhvr>
                                      <p:to x="100000" y="95000"/>
                                    </p:animScale>
                                    <p:animScale>
                                      <p:cBhvr>
                                        <p:cTn id="612" dur="166" decel="50000">
                                          <p:stCondLst>
                                            <p:cond delay="1834"/>
                                          </p:stCondLst>
                                        </p:cTn>
                                        <p:tgtEl>
                                          <p:spTgt spid="41"/>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42"/>
                                        </p:tgtEl>
                                        <p:attrNameLst>
                                          <p:attrName>style.visibility</p:attrName>
                                        </p:attrNameLst>
                                      </p:cBhvr>
                                      <p:to>
                                        <p:strVal val="visible"/>
                                      </p:to>
                                    </p:set>
                                    <p:animEffect transition="in" filter="wipe(down)">
                                      <p:cBhvr>
                                        <p:cTn id="615" dur="580">
                                          <p:stCondLst>
                                            <p:cond delay="0"/>
                                          </p:stCondLst>
                                        </p:cTn>
                                        <p:tgtEl>
                                          <p:spTgt spid="42"/>
                                        </p:tgtEl>
                                      </p:cBhvr>
                                    </p:animEffect>
                                    <p:anim calcmode="lin" valueType="num">
                                      <p:cBhvr>
                                        <p:cTn id="616"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21" dur="26">
                                          <p:stCondLst>
                                            <p:cond delay="650"/>
                                          </p:stCondLst>
                                        </p:cTn>
                                        <p:tgtEl>
                                          <p:spTgt spid="42"/>
                                        </p:tgtEl>
                                      </p:cBhvr>
                                      <p:to x="100000" y="60000"/>
                                    </p:animScale>
                                    <p:animScale>
                                      <p:cBhvr>
                                        <p:cTn id="622" dur="166" decel="50000">
                                          <p:stCondLst>
                                            <p:cond delay="676"/>
                                          </p:stCondLst>
                                        </p:cTn>
                                        <p:tgtEl>
                                          <p:spTgt spid="42"/>
                                        </p:tgtEl>
                                      </p:cBhvr>
                                      <p:to x="100000" y="100000"/>
                                    </p:animScale>
                                    <p:animScale>
                                      <p:cBhvr>
                                        <p:cTn id="623" dur="26">
                                          <p:stCondLst>
                                            <p:cond delay="1312"/>
                                          </p:stCondLst>
                                        </p:cTn>
                                        <p:tgtEl>
                                          <p:spTgt spid="42"/>
                                        </p:tgtEl>
                                      </p:cBhvr>
                                      <p:to x="100000" y="80000"/>
                                    </p:animScale>
                                    <p:animScale>
                                      <p:cBhvr>
                                        <p:cTn id="624" dur="166" decel="50000">
                                          <p:stCondLst>
                                            <p:cond delay="1338"/>
                                          </p:stCondLst>
                                        </p:cTn>
                                        <p:tgtEl>
                                          <p:spTgt spid="42"/>
                                        </p:tgtEl>
                                      </p:cBhvr>
                                      <p:to x="100000" y="100000"/>
                                    </p:animScale>
                                    <p:animScale>
                                      <p:cBhvr>
                                        <p:cTn id="625" dur="26">
                                          <p:stCondLst>
                                            <p:cond delay="1642"/>
                                          </p:stCondLst>
                                        </p:cTn>
                                        <p:tgtEl>
                                          <p:spTgt spid="42"/>
                                        </p:tgtEl>
                                      </p:cBhvr>
                                      <p:to x="100000" y="90000"/>
                                    </p:animScale>
                                    <p:animScale>
                                      <p:cBhvr>
                                        <p:cTn id="626" dur="166" decel="50000">
                                          <p:stCondLst>
                                            <p:cond delay="1668"/>
                                          </p:stCondLst>
                                        </p:cTn>
                                        <p:tgtEl>
                                          <p:spTgt spid="42"/>
                                        </p:tgtEl>
                                      </p:cBhvr>
                                      <p:to x="100000" y="100000"/>
                                    </p:animScale>
                                    <p:animScale>
                                      <p:cBhvr>
                                        <p:cTn id="627" dur="26">
                                          <p:stCondLst>
                                            <p:cond delay="1808"/>
                                          </p:stCondLst>
                                        </p:cTn>
                                        <p:tgtEl>
                                          <p:spTgt spid="42"/>
                                        </p:tgtEl>
                                      </p:cBhvr>
                                      <p:to x="100000" y="95000"/>
                                    </p:animScale>
                                    <p:animScale>
                                      <p:cBhvr>
                                        <p:cTn id="628" dur="166" decel="50000">
                                          <p:stCondLst>
                                            <p:cond delay="1834"/>
                                          </p:stCondLst>
                                        </p:cTn>
                                        <p:tgtEl>
                                          <p:spTgt spid="42"/>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43"/>
                                        </p:tgtEl>
                                        <p:attrNameLst>
                                          <p:attrName>style.visibility</p:attrName>
                                        </p:attrNameLst>
                                      </p:cBhvr>
                                      <p:to>
                                        <p:strVal val="visible"/>
                                      </p:to>
                                    </p:set>
                                    <p:animEffect transition="in" filter="wipe(down)">
                                      <p:cBhvr>
                                        <p:cTn id="631" dur="580">
                                          <p:stCondLst>
                                            <p:cond delay="0"/>
                                          </p:stCondLst>
                                        </p:cTn>
                                        <p:tgtEl>
                                          <p:spTgt spid="43"/>
                                        </p:tgtEl>
                                      </p:cBhvr>
                                    </p:animEffect>
                                    <p:anim calcmode="lin" valueType="num">
                                      <p:cBhvr>
                                        <p:cTn id="632"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37" dur="26">
                                          <p:stCondLst>
                                            <p:cond delay="650"/>
                                          </p:stCondLst>
                                        </p:cTn>
                                        <p:tgtEl>
                                          <p:spTgt spid="43"/>
                                        </p:tgtEl>
                                      </p:cBhvr>
                                      <p:to x="100000" y="60000"/>
                                    </p:animScale>
                                    <p:animScale>
                                      <p:cBhvr>
                                        <p:cTn id="638" dur="166" decel="50000">
                                          <p:stCondLst>
                                            <p:cond delay="676"/>
                                          </p:stCondLst>
                                        </p:cTn>
                                        <p:tgtEl>
                                          <p:spTgt spid="43"/>
                                        </p:tgtEl>
                                      </p:cBhvr>
                                      <p:to x="100000" y="100000"/>
                                    </p:animScale>
                                    <p:animScale>
                                      <p:cBhvr>
                                        <p:cTn id="639" dur="26">
                                          <p:stCondLst>
                                            <p:cond delay="1312"/>
                                          </p:stCondLst>
                                        </p:cTn>
                                        <p:tgtEl>
                                          <p:spTgt spid="43"/>
                                        </p:tgtEl>
                                      </p:cBhvr>
                                      <p:to x="100000" y="80000"/>
                                    </p:animScale>
                                    <p:animScale>
                                      <p:cBhvr>
                                        <p:cTn id="640" dur="166" decel="50000">
                                          <p:stCondLst>
                                            <p:cond delay="1338"/>
                                          </p:stCondLst>
                                        </p:cTn>
                                        <p:tgtEl>
                                          <p:spTgt spid="43"/>
                                        </p:tgtEl>
                                      </p:cBhvr>
                                      <p:to x="100000" y="100000"/>
                                    </p:animScale>
                                    <p:animScale>
                                      <p:cBhvr>
                                        <p:cTn id="641" dur="26">
                                          <p:stCondLst>
                                            <p:cond delay="1642"/>
                                          </p:stCondLst>
                                        </p:cTn>
                                        <p:tgtEl>
                                          <p:spTgt spid="43"/>
                                        </p:tgtEl>
                                      </p:cBhvr>
                                      <p:to x="100000" y="90000"/>
                                    </p:animScale>
                                    <p:animScale>
                                      <p:cBhvr>
                                        <p:cTn id="642" dur="166" decel="50000">
                                          <p:stCondLst>
                                            <p:cond delay="1668"/>
                                          </p:stCondLst>
                                        </p:cTn>
                                        <p:tgtEl>
                                          <p:spTgt spid="43"/>
                                        </p:tgtEl>
                                      </p:cBhvr>
                                      <p:to x="100000" y="100000"/>
                                    </p:animScale>
                                    <p:animScale>
                                      <p:cBhvr>
                                        <p:cTn id="643" dur="26">
                                          <p:stCondLst>
                                            <p:cond delay="1808"/>
                                          </p:stCondLst>
                                        </p:cTn>
                                        <p:tgtEl>
                                          <p:spTgt spid="43"/>
                                        </p:tgtEl>
                                      </p:cBhvr>
                                      <p:to x="100000" y="95000"/>
                                    </p:animScale>
                                    <p:animScale>
                                      <p:cBhvr>
                                        <p:cTn id="644" dur="166" decel="50000">
                                          <p:stCondLst>
                                            <p:cond delay="1834"/>
                                          </p:stCondLst>
                                        </p:cTn>
                                        <p:tgtEl>
                                          <p:spTgt spid="43"/>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44"/>
                                        </p:tgtEl>
                                        <p:attrNameLst>
                                          <p:attrName>style.visibility</p:attrName>
                                        </p:attrNameLst>
                                      </p:cBhvr>
                                      <p:to>
                                        <p:strVal val="visible"/>
                                      </p:to>
                                    </p:set>
                                    <p:animEffect transition="in" filter="wipe(down)">
                                      <p:cBhvr>
                                        <p:cTn id="647" dur="580">
                                          <p:stCondLst>
                                            <p:cond delay="0"/>
                                          </p:stCondLst>
                                        </p:cTn>
                                        <p:tgtEl>
                                          <p:spTgt spid="44"/>
                                        </p:tgtEl>
                                      </p:cBhvr>
                                    </p:animEffect>
                                    <p:anim calcmode="lin" valueType="num">
                                      <p:cBhvr>
                                        <p:cTn id="64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53" dur="26">
                                          <p:stCondLst>
                                            <p:cond delay="650"/>
                                          </p:stCondLst>
                                        </p:cTn>
                                        <p:tgtEl>
                                          <p:spTgt spid="44"/>
                                        </p:tgtEl>
                                      </p:cBhvr>
                                      <p:to x="100000" y="60000"/>
                                    </p:animScale>
                                    <p:animScale>
                                      <p:cBhvr>
                                        <p:cTn id="654" dur="166" decel="50000">
                                          <p:stCondLst>
                                            <p:cond delay="676"/>
                                          </p:stCondLst>
                                        </p:cTn>
                                        <p:tgtEl>
                                          <p:spTgt spid="44"/>
                                        </p:tgtEl>
                                      </p:cBhvr>
                                      <p:to x="100000" y="100000"/>
                                    </p:animScale>
                                    <p:animScale>
                                      <p:cBhvr>
                                        <p:cTn id="655" dur="26">
                                          <p:stCondLst>
                                            <p:cond delay="1312"/>
                                          </p:stCondLst>
                                        </p:cTn>
                                        <p:tgtEl>
                                          <p:spTgt spid="44"/>
                                        </p:tgtEl>
                                      </p:cBhvr>
                                      <p:to x="100000" y="80000"/>
                                    </p:animScale>
                                    <p:animScale>
                                      <p:cBhvr>
                                        <p:cTn id="656" dur="166" decel="50000">
                                          <p:stCondLst>
                                            <p:cond delay="1338"/>
                                          </p:stCondLst>
                                        </p:cTn>
                                        <p:tgtEl>
                                          <p:spTgt spid="44"/>
                                        </p:tgtEl>
                                      </p:cBhvr>
                                      <p:to x="100000" y="100000"/>
                                    </p:animScale>
                                    <p:animScale>
                                      <p:cBhvr>
                                        <p:cTn id="657" dur="26">
                                          <p:stCondLst>
                                            <p:cond delay="1642"/>
                                          </p:stCondLst>
                                        </p:cTn>
                                        <p:tgtEl>
                                          <p:spTgt spid="44"/>
                                        </p:tgtEl>
                                      </p:cBhvr>
                                      <p:to x="100000" y="90000"/>
                                    </p:animScale>
                                    <p:animScale>
                                      <p:cBhvr>
                                        <p:cTn id="658" dur="166" decel="50000">
                                          <p:stCondLst>
                                            <p:cond delay="1668"/>
                                          </p:stCondLst>
                                        </p:cTn>
                                        <p:tgtEl>
                                          <p:spTgt spid="44"/>
                                        </p:tgtEl>
                                      </p:cBhvr>
                                      <p:to x="100000" y="100000"/>
                                    </p:animScale>
                                    <p:animScale>
                                      <p:cBhvr>
                                        <p:cTn id="659" dur="26">
                                          <p:stCondLst>
                                            <p:cond delay="1808"/>
                                          </p:stCondLst>
                                        </p:cTn>
                                        <p:tgtEl>
                                          <p:spTgt spid="44"/>
                                        </p:tgtEl>
                                      </p:cBhvr>
                                      <p:to x="100000" y="95000"/>
                                    </p:animScale>
                                    <p:animScale>
                                      <p:cBhvr>
                                        <p:cTn id="660" dur="166" decel="50000">
                                          <p:stCondLst>
                                            <p:cond delay="1834"/>
                                          </p:stCondLst>
                                        </p:cTn>
                                        <p:tgtEl>
                                          <p:spTgt spid="44"/>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45"/>
                                        </p:tgtEl>
                                        <p:attrNameLst>
                                          <p:attrName>style.visibility</p:attrName>
                                        </p:attrNameLst>
                                      </p:cBhvr>
                                      <p:to>
                                        <p:strVal val="visible"/>
                                      </p:to>
                                    </p:set>
                                    <p:animEffect transition="in" filter="wipe(down)">
                                      <p:cBhvr>
                                        <p:cTn id="663" dur="580">
                                          <p:stCondLst>
                                            <p:cond delay="0"/>
                                          </p:stCondLst>
                                        </p:cTn>
                                        <p:tgtEl>
                                          <p:spTgt spid="45"/>
                                        </p:tgtEl>
                                      </p:cBhvr>
                                    </p:animEffect>
                                    <p:anim calcmode="lin" valueType="num">
                                      <p:cBhvr>
                                        <p:cTn id="664"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69" dur="26">
                                          <p:stCondLst>
                                            <p:cond delay="650"/>
                                          </p:stCondLst>
                                        </p:cTn>
                                        <p:tgtEl>
                                          <p:spTgt spid="45"/>
                                        </p:tgtEl>
                                      </p:cBhvr>
                                      <p:to x="100000" y="60000"/>
                                    </p:animScale>
                                    <p:animScale>
                                      <p:cBhvr>
                                        <p:cTn id="670" dur="166" decel="50000">
                                          <p:stCondLst>
                                            <p:cond delay="676"/>
                                          </p:stCondLst>
                                        </p:cTn>
                                        <p:tgtEl>
                                          <p:spTgt spid="45"/>
                                        </p:tgtEl>
                                      </p:cBhvr>
                                      <p:to x="100000" y="100000"/>
                                    </p:animScale>
                                    <p:animScale>
                                      <p:cBhvr>
                                        <p:cTn id="671" dur="26">
                                          <p:stCondLst>
                                            <p:cond delay="1312"/>
                                          </p:stCondLst>
                                        </p:cTn>
                                        <p:tgtEl>
                                          <p:spTgt spid="45"/>
                                        </p:tgtEl>
                                      </p:cBhvr>
                                      <p:to x="100000" y="80000"/>
                                    </p:animScale>
                                    <p:animScale>
                                      <p:cBhvr>
                                        <p:cTn id="672" dur="166" decel="50000">
                                          <p:stCondLst>
                                            <p:cond delay="1338"/>
                                          </p:stCondLst>
                                        </p:cTn>
                                        <p:tgtEl>
                                          <p:spTgt spid="45"/>
                                        </p:tgtEl>
                                      </p:cBhvr>
                                      <p:to x="100000" y="100000"/>
                                    </p:animScale>
                                    <p:animScale>
                                      <p:cBhvr>
                                        <p:cTn id="673" dur="26">
                                          <p:stCondLst>
                                            <p:cond delay="1642"/>
                                          </p:stCondLst>
                                        </p:cTn>
                                        <p:tgtEl>
                                          <p:spTgt spid="45"/>
                                        </p:tgtEl>
                                      </p:cBhvr>
                                      <p:to x="100000" y="90000"/>
                                    </p:animScale>
                                    <p:animScale>
                                      <p:cBhvr>
                                        <p:cTn id="674" dur="166" decel="50000">
                                          <p:stCondLst>
                                            <p:cond delay="1668"/>
                                          </p:stCondLst>
                                        </p:cTn>
                                        <p:tgtEl>
                                          <p:spTgt spid="45"/>
                                        </p:tgtEl>
                                      </p:cBhvr>
                                      <p:to x="100000" y="100000"/>
                                    </p:animScale>
                                    <p:animScale>
                                      <p:cBhvr>
                                        <p:cTn id="675" dur="26">
                                          <p:stCondLst>
                                            <p:cond delay="1808"/>
                                          </p:stCondLst>
                                        </p:cTn>
                                        <p:tgtEl>
                                          <p:spTgt spid="45"/>
                                        </p:tgtEl>
                                      </p:cBhvr>
                                      <p:to x="100000" y="95000"/>
                                    </p:animScale>
                                    <p:animScale>
                                      <p:cBhvr>
                                        <p:cTn id="676" dur="166" decel="50000">
                                          <p:stCondLst>
                                            <p:cond delay="1834"/>
                                          </p:stCondLst>
                                        </p:cTn>
                                        <p:tgtEl>
                                          <p:spTgt spid="45"/>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46"/>
                                        </p:tgtEl>
                                        <p:attrNameLst>
                                          <p:attrName>style.visibility</p:attrName>
                                        </p:attrNameLst>
                                      </p:cBhvr>
                                      <p:to>
                                        <p:strVal val="visible"/>
                                      </p:to>
                                    </p:set>
                                    <p:animEffect transition="in" filter="wipe(down)">
                                      <p:cBhvr>
                                        <p:cTn id="679" dur="580">
                                          <p:stCondLst>
                                            <p:cond delay="0"/>
                                          </p:stCondLst>
                                        </p:cTn>
                                        <p:tgtEl>
                                          <p:spTgt spid="46"/>
                                        </p:tgtEl>
                                      </p:cBhvr>
                                    </p:animEffect>
                                    <p:anim calcmode="lin" valueType="num">
                                      <p:cBhvr>
                                        <p:cTn id="68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685" dur="26">
                                          <p:stCondLst>
                                            <p:cond delay="650"/>
                                          </p:stCondLst>
                                        </p:cTn>
                                        <p:tgtEl>
                                          <p:spTgt spid="46"/>
                                        </p:tgtEl>
                                      </p:cBhvr>
                                      <p:to x="100000" y="60000"/>
                                    </p:animScale>
                                    <p:animScale>
                                      <p:cBhvr>
                                        <p:cTn id="686" dur="166" decel="50000">
                                          <p:stCondLst>
                                            <p:cond delay="676"/>
                                          </p:stCondLst>
                                        </p:cTn>
                                        <p:tgtEl>
                                          <p:spTgt spid="46"/>
                                        </p:tgtEl>
                                      </p:cBhvr>
                                      <p:to x="100000" y="100000"/>
                                    </p:animScale>
                                    <p:animScale>
                                      <p:cBhvr>
                                        <p:cTn id="687" dur="26">
                                          <p:stCondLst>
                                            <p:cond delay="1312"/>
                                          </p:stCondLst>
                                        </p:cTn>
                                        <p:tgtEl>
                                          <p:spTgt spid="46"/>
                                        </p:tgtEl>
                                      </p:cBhvr>
                                      <p:to x="100000" y="80000"/>
                                    </p:animScale>
                                    <p:animScale>
                                      <p:cBhvr>
                                        <p:cTn id="688" dur="166" decel="50000">
                                          <p:stCondLst>
                                            <p:cond delay="1338"/>
                                          </p:stCondLst>
                                        </p:cTn>
                                        <p:tgtEl>
                                          <p:spTgt spid="46"/>
                                        </p:tgtEl>
                                      </p:cBhvr>
                                      <p:to x="100000" y="100000"/>
                                    </p:animScale>
                                    <p:animScale>
                                      <p:cBhvr>
                                        <p:cTn id="689" dur="26">
                                          <p:stCondLst>
                                            <p:cond delay="1642"/>
                                          </p:stCondLst>
                                        </p:cTn>
                                        <p:tgtEl>
                                          <p:spTgt spid="46"/>
                                        </p:tgtEl>
                                      </p:cBhvr>
                                      <p:to x="100000" y="90000"/>
                                    </p:animScale>
                                    <p:animScale>
                                      <p:cBhvr>
                                        <p:cTn id="690" dur="166" decel="50000">
                                          <p:stCondLst>
                                            <p:cond delay="1668"/>
                                          </p:stCondLst>
                                        </p:cTn>
                                        <p:tgtEl>
                                          <p:spTgt spid="46"/>
                                        </p:tgtEl>
                                      </p:cBhvr>
                                      <p:to x="100000" y="100000"/>
                                    </p:animScale>
                                    <p:animScale>
                                      <p:cBhvr>
                                        <p:cTn id="691" dur="26">
                                          <p:stCondLst>
                                            <p:cond delay="1808"/>
                                          </p:stCondLst>
                                        </p:cTn>
                                        <p:tgtEl>
                                          <p:spTgt spid="46"/>
                                        </p:tgtEl>
                                      </p:cBhvr>
                                      <p:to x="100000" y="95000"/>
                                    </p:animScale>
                                    <p:animScale>
                                      <p:cBhvr>
                                        <p:cTn id="692" dur="166" decel="50000">
                                          <p:stCondLst>
                                            <p:cond delay="1834"/>
                                          </p:stCondLst>
                                        </p:cTn>
                                        <p:tgtEl>
                                          <p:spTgt spid="46"/>
                                        </p:tgtEl>
                                      </p:cBhvr>
                                      <p:to x="100000" y="100000"/>
                                    </p:animScale>
                                  </p:childTnLst>
                                </p:cTn>
                              </p:par>
                              <p:par>
                                <p:cTn id="693" presetID="26" presetClass="entr" presetSubtype="0" fill="hold" grpId="0" nodeType="withEffect">
                                  <p:stCondLst>
                                    <p:cond delay="0"/>
                                  </p:stCondLst>
                                  <p:childTnLst>
                                    <p:set>
                                      <p:cBhvr>
                                        <p:cTn id="694" dur="1" fill="hold">
                                          <p:stCondLst>
                                            <p:cond delay="0"/>
                                          </p:stCondLst>
                                        </p:cTn>
                                        <p:tgtEl>
                                          <p:spTgt spid="62"/>
                                        </p:tgtEl>
                                        <p:attrNameLst>
                                          <p:attrName>style.visibility</p:attrName>
                                        </p:attrNameLst>
                                      </p:cBhvr>
                                      <p:to>
                                        <p:strVal val="visible"/>
                                      </p:to>
                                    </p:set>
                                    <p:animEffect transition="in" filter="wipe(down)">
                                      <p:cBhvr>
                                        <p:cTn id="695" dur="580">
                                          <p:stCondLst>
                                            <p:cond delay="0"/>
                                          </p:stCondLst>
                                        </p:cTn>
                                        <p:tgtEl>
                                          <p:spTgt spid="62"/>
                                        </p:tgtEl>
                                      </p:cBhvr>
                                    </p:animEffect>
                                    <p:anim calcmode="lin" valueType="num">
                                      <p:cBhvr>
                                        <p:cTn id="696"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697"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698"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699"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700"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701" dur="26">
                                          <p:stCondLst>
                                            <p:cond delay="650"/>
                                          </p:stCondLst>
                                        </p:cTn>
                                        <p:tgtEl>
                                          <p:spTgt spid="62"/>
                                        </p:tgtEl>
                                      </p:cBhvr>
                                      <p:to x="100000" y="60000"/>
                                    </p:animScale>
                                    <p:animScale>
                                      <p:cBhvr>
                                        <p:cTn id="702" dur="166" decel="50000">
                                          <p:stCondLst>
                                            <p:cond delay="676"/>
                                          </p:stCondLst>
                                        </p:cTn>
                                        <p:tgtEl>
                                          <p:spTgt spid="62"/>
                                        </p:tgtEl>
                                      </p:cBhvr>
                                      <p:to x="100000" y="100000"/>
                                    </p:animScale>
                                    <p:animScale>
                                      <p:cBhvr>
                                        <p:cTn id="703" dur="26">
                                          <p:stCondLst>
                                            <p:cond delay="1312"/>
                                          </p:stCondLst>
                                        </p:cTn>
                                        <p:tgtEl>
                                          <p:spTgt spid="62"/>
                                        </p:tgtEl>
                                      </p:cBhvr>
                                      <p:to x="100000" y="80000"/>
                                    </p:animScale>
                                    <p:animScale>
                                      <p:cBhvr>
                                        <p:cTn id="704" dur="166" decel="50000">
                                          <p:stCondLst>
                                            <p:cond delay="1338"/>
                                          </p:stCondLst>
                                        </p:cTn>
                                        <p:tgtEl>
                                          <p:spTgt spid="62"/>
                                        </p:tgtEl>
                                      </p:cBhvr>
                                      <p:to x="100000" y="100000"/>
                                    </p:animScale>
                                    <p:animScale>
                                      <p:cBhvr>
                                        <p:cTn id="705" dur="26">
                                          <p:stCondLst>
                                            <p:cond delay="1642"/>
                                          </p:stCondLst>
                                        </p:cTn>
                                        <p:tgtEl>
                                          <p:spTgt spid="62"/>
                                        </p:tgtEl>
                                      </p:cBhvr>
                                      <p:to x="100000" y="90000"/>
                                    </p:animScale>
                                    <p:animScale>
                                      <p:cBhvr>
                                        <p:cTn id="706" dur="166" decel="50000">
                                          <p:stCondLst>
                                            <p:cond delay="1668"/>
                                          </p:stCondLst>
                                        </p:cTn>
                                        <p:tgtEl>
                                          <p:spTgt spid="62"/>
                                        </p:tgtEl>
                                      </p:cBhvr>
                                      <p:to x="100000" y="100000"/>
                                    </p:animScale>
                                    <p:animScale>
                                      <p:cBhvr>
                                        <p:cTn id="707" dur="26">
                                          <p:stCondLst>
                                            <p:cond delay="1808"/>
                                          </p:stCondLst>
                                        </p:cTn>
                                        <p:tgtEl>
                                          <p:spTgt spid="62"/>
                                        </p:tgtEl>
                                      </p:cBhvr>
                                      <p:to x="100000" y="95000"/>
                                    </p:animScale>
                                    <p:animScale>
                                      <p:cBhvr>
                                        <p:cTn id="708" dur="166" decel="50000">
                                          <p:stCondLst>
                                            <p:cond delay="1834"/>
                                          </p:stCondLst>
                                        </p:cTn>
                                        <p:tgtEl>
                                          <p:spTgt spid="62"/>
                                        </p:tgtEl>
                                      </p:cBhvr>
                                      <p:to x="100000" y="100000"/>
                                    </p:animScale>
                                  </p:childTnLst>
                                </p:cTn>
                              </p:par>
                              <p:par>
                                <p:cTn id="709" presetID="26" presetClass="entr" presetSubtype="0" fill="hold" grpId="0" nodeType="withEffect">
                                  <p:stCondLst>
                                    <p:cond delay="0"/>
                                  </p:stCondLst>
                                  <p:childTnLst>
                                    <p:set>
                                      <p:cBhvr>
                                        <p:cTn id="710" dur="1" fill="hold">
                                          <p:stCondLst>
                                            <p:cond delay="0"/>
                                          </p:stCondLst>
                                        </p:cTn>
                                        <p:tgtEl>
                                          <p:spTgt spid="73"/>
                                        </p:tgtEl>
                                        <p:attrNameLst>
                                          <p:attrName>style.visibility</p:attrName>
                                        </p:attrNameLst>
                                      </p:cBhvr>
                                      <p:to>
                                        <p:strVal val="visible"/>
                                      </p:to>
                                    </p:set>
                                    <p:animEffect transition="in" filter="wipe(down)">
                                      <p:cBhvr>
                                        <p:cTn id="711" dur="580">
                                          <p:stCondLst>
                                            <p:cond delay="0"/>
                                          </p:stCondLst>
                                        </p:cTn>
                                        <p:tgtEl>
                                          <p:spTgt spid="73"/>
                                        </p:tgtEl>
                                      </p:cBhvr>
                                    </p:animEffect>
                                    <p:anim calcmode="lin" valueType="num">
                                      <p:cBhvr>
                                        <p:cTn id="712"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713"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714"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715"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716"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717" dur="26">
                                          <p:stCondLst>
                                            <p:cond delay="650"/>
                                          </p:stCondLst>
                                        </p:cTn>
                                        <p:tgtEl>
                                          <p:spTgt spid="73"/>
                                        </p:tgtEl>
                                      </p:cBhvr>
                                      <p:to x="100000" y="60000"/>
                                    </p:animScale>
                                    <p:animScale>
                                      <p:cBhvr>
                                        <p:cTn id="718" dur="166" decel="50000">
                                          <p:stCondLst>
                                            <p:cond delay="676"/>
                                          </p:stCondLst>
                                        </p:cTn>
                                        <p:tgtEl>
                                          <p:spTgt spid="73"/>
                                        </p:tgtEl>
                                      </p:cBhvr>
                                      <p:to x="100000" y="100000"/>
                                    </p:animScale>
                                    <p:animScale>
                                      <p:cBhvr>
                                        <p:cTn id="719" dur="26">
                                          <p:stCondLst>
                                            <p:cond delay="1312"/>
                                          </p:stCondLst>
                                        </p:cTn>
                                        <p:tgtEl>
                                          <p:spTgt spid="73"/>
                                        </p:tgtEl>
                                      </p:cBhvr>
                                      <p:to x="100000" y="80000"/>
                                    </p:animScale>
                                    <p:animScale>
                                      <p:cBhvr>
                                        <p:cTn id="720" dur="166" decel="50000">
                                          <p:stCondLst>
                                            <p:cond delay="1338"/>
                                          </p:stCondLst>
                                        </p:cTn>
                                        <p:tgtEl>
                                          <p:spTgt spid="73"/>
                                        </p:tgtEl>
                                      </p:cBhvr>
                                      <p:to x="100000" y="100000"/>
                                    </p:animScale>
                                    <p:animScale>
                                      <p:cBhvr>
                                        <p:cTn id="721" dur="26">
                                          <p:stCondLst>
                                            <p:cond delay="1642"/>
                                          </p:stCondLst>
                                        </p:cTn>
                                        <p:tgtEl>
                                          <p:spTgt spid="73"/>
                                        </p:tgtEl>
                                      </p:cBhvr>
                                      <p:to x="100000" y="90000"/>
                                    </p:animScale>
                                    <p:animScale>
                                      <p:cBhvr>
                                        <p:cTn id="722" dur="166" decel="50000">
                                          <p:stCondLst>
                                            <p:cond delay="1668"/>
                                          </p:stCondLst>
                                        </p:cTn>
                                        <p:tgtEl>
                                          <p:spTgt spid="73"/>
                                        </p:tgtEl>
                                      </p:cBhvr>
                                      <p:to x="100000" y="100000"/>
                                    </p:animScale>
                                    <p:animScale>
                                      <p:cBhvr>
                                        <p:cTn id="723" dur="26">
                                          <p:stCondLst>
                                            <p:cond delay="1808"/>
                                          </p:stCondLst>
                                        </p:cTn>
                                        <p:tgtEl>
                                          <p:spTgt spid="73"/>
                                        </p:tgtEl>
                                      </p:cBhvr>
                                      <p:to x="100000" y="95000"/>
                                    </p:animScale>
                                    <p:animScale>
                                      <p:cBhvr>
                                        <p:cTn id="724" dur="166" decel="50000">
                                          <p:stCondLst>
                                            <p:cond delay="1834"/>
                                          </p:stCondLst>
                                        </p:cTn>
                                        <p:tgtEl>
                                          <p:spTgt spid="73"/>
                                        </p:tgtEl>
                                      </p:cBhvr>
                                      <p:to x="100000" y="100000"/>
                                    </p:animScale>
                                  </p:childTnLst>
                                </p:cTn>
                              </p:par>
                              <p:par>
                                <p:cTn id="725" presetID="26" presetClass="entr" presetSubtype="0" fill="hold" grpId="0" nodeType="withEffect">
                                  <p:stCondLst>
                                    <p:cond delay="0"/>
                                  </p:stCondLst>
                                  <p:childTnLst>
                                    <p:set>
                                      <p:cBhvr>
                                        <p:cTn id="726" dur="1" fill="hold">
                                          <p:stCondLst>
                                            <p:cond delay="0"/>
                                          </p:stCondLst>
                                        </p:cTn>
                                        <p:tgtEl>
                                          <p:spTgt spid="74"/>
                                        </p:tgtEl>
                                        <p:attrNameLst>
                                          <p:attrName>style.visibility</p:attrName>
                                        </p:attrNameLst>
                                      </p:cBhvr>
                                      <p:to>
                                        <p:strVal val="visible"/>
                                      </p:to>
                                    </p:set>
                                    <p:animEffect transition="in" filter="wipe(down)">
                                      <p:cBhvr>
                                        <p:cTn id="727" dur="580">
                                          <p:stCondLst>
                                            <p:cond delay="0"/>
                                          </p:stCondLst>
                                        </p:cTn>
                                        <p:tgtEl>
                                          <p:spTgt spid="74"/>
                                        </p:tgtEl>
                                      </p:cBhvr>
                                    </p:animEffect>
                                    <p:anim calcmode="lin" valueType="num">
                                      <p:cBhvr>
                                        <p:cTn id="728"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729"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730"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731"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732"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733" dur="26">
                                          <p:stCondLst>
                                            <p:cond delay="650"/>
                                          </p:stCondLst>
                                        </p:cTn>
                                        <p:tgtEl>
                                          <p:spTgt spid="74"/>
                                        </p:tgtEl>
                                      </p:cBhvr>
                                      <p:to x="100000" y="60000"/>
                                    </p:animScale>
                                    <p:animScale>
                                      <p:cBhvr>
                                        <p:cTn id="734" dur="166" decel="50000">
                                          <p:stCondLst>
                                            <p:cond delay="676"/>
                                          </p:stCondLst>
                                        </p:cTn>
                                        <p:tgtEl>
                                          <p:spTgt spid="74"/>
                                        </p:tgtEl>
                                      </p:cBhvr>
                                      <p:to x="100000" y="100000"/>
                                    </p:animScale>
                                    <p:animScale>
                                      <p:cBhvr>
                                        <p:cTn id="735" dur="26">
                                          <p:stCondLst>
                                            <p:cond delay="1312"/>
                                          </p:stCondLst>
                                        </p:cTn>
                                        <p:tgtEl>
                                          <p:spTgt spid="74"/>
                                        </p:tgtEl>
                                      </p:cBhvr>
                                      <p:to x="100000" y="80000"/>
                                    </p:animScale>
                                    <p:animScale>
                                      <p:cBhvr>
                                        <p:cTn id="736" dur="166" decel="50000">
                                          <p:stCondLst>
                                            <p:cond delay="1338"/>
                                          </p:stCondLst>
                                        </p:cTn>
                                        <p:tgtEl>
                                          <p:spTgt spid="74"/>
                                        </p:tgtEl>
                                      </p:cBhvr>
                                      <p:to x="100000" y="100000"/>
                                    </p:animScale>
                                    <p:animScale>
                                      <p:cBhvr>
                                        <p:cTn id="737" dur="26">
                                          <p:stCondLst>
                                            <p:cond delay="1642"/>
                                          </p:stCondLst>
                                        </p:cTn>
                                        <p:tgtEl>
                                          <p:spTgt spid="74"/>
                                        </p:tgtEl>
                                      </p:cBhvr>
                                      <p:to x="100000" y="90000"/>
                                    </p:animScale>
                                    <p:animScale>
                                      <p:cBhvr>
                                        <p:cTn id="738" dur="166" decel="50000">
                                          <p:stCondLst>
                                            <p:cond delay="1668"/>
                                          </p:stCondLst>
                                        </p:cTn>
                                        <p:tgtEl>
                                          <p:spTgt spid="74"/>
                                        </p:tgtEl>
                                      </p:cBhvr>
                                      <p:to x="100000" y="100000"/>
                                    </p:animScale>
                                    <p:animScale>
                                      <p:cBhvr>
                                        <p:cTn id="739" dur="26">
                                          <p:stCondLst>
                                            <p:cond delay="1808"/>
                                          </p:stCondLst>
                                        </p:cTn>
                                        <p:tgtEl>
                                          <p:spTgt spid="74"/>
                                        </p:tgtEl>
                                      </p:cBhvr>
                                      <p:to x="100000" y="95000"/>
                                    </p:animScale>
                                    <p:animScale>
                                      <p:cBhvr>
                                        <p:cTn id="740" dur="166" decel="50000">
                                          <p:stCondLst>
                                            <p:cond delay="1834"/>
                                          </p:stCondLst>
                                        </p:cTn>
                                        <p:tgtEl>
                                          <p:spTgt spid="74"/>
                                        </p:tgtEl>
                                      </p:cBhvr>
                                      <p:to x="100000" y="100000"/>
                                    </p:animScale>
                                  </p:childTnLst>
                                </p:cTn>
                              </p:par>
                              <p:par>
                                <p:cTn id="741" presetID="26" presetClass="entr" presetSubtype="0" fill="hold" grpId="0" nodeType="withEffect">
                                  <p:stCondLst>
                                    <p:cond delay="0"/>
                                  </p:stCondLst>
                                  <p:childTnLst>
                                    <p:set>
                                      <p:cBhvr>
                                        <p:cTn id="742" dur="1" fill="hold">
                                          <p:stCondLst>
                                            <p:cond delay="0"/>
                                          </p:stCondLst>
                                        </p:cTn>
                                        <p:tgtEl>
                                          <p:spTgt spid="5"/>
                                        </p:tgtEl>
                                        <p:attrNameLst>
                                          <p:attrName>style.visibility</p:attrName>
                                        </p:attrNameLst>
                                      </p:cBhvr>
                                      <p:to>
                                        <p:strVal val="visible"/>
                                      </p:to>
                                    </p:set>
                                    <p:animEffect transition="in" filter="wipe(down)">
                                      <p:cBhvr>
                                        <p:cTn id="743" dur="580">
                                          <p:stCondLst>
                                            <p:cond delay="0"/>
                                          </p:stCondLst>
                                        </p:cTn>
                                        <p:tgtEl>
                                          <p:spTgt spid="5"/>
                                        </p:tgtEl>
                                      </p:cBhvr>
                                    </p:animEffect>
                                    <p:anim calcmode="lin" valueType="num">
                                      <p:cBhvr>
                                        <p:cTn id="7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49" dur="26">
                                          <p:stCondLst>
                                            <p:cond delay="650"/>
                                          </p:stCondLst>
                                        </p:cTn>
                                        <p:tgtEl>
                                          <p:spTgt spid="5"/>
                                        </p:tgtEl>
                                      </p:cBhvr>
                                      <p:to x="100000" y="60000"/>
                                    </p:animScale>
                                    <p:animScale>
                                      <p:cBhvr>
                                        <p:cTn id="750" dur="166" decel="50000">
                                          <p:stCondLst>
                                            <p:cond delay="676"/>
                                          </p:stCondLst>
                                        </p:cTn>
                                        <p:tgtEl>
                                          <p:spTgt spid="5"/>
                                        </p:tgtEl>
                                      </p:cBhvr>
                                      <p:to x="100000" y="100000"/>
                                    </p:animScale>
                                    <p:animScale>
                                      <p:cBhvr>
                                        <p:cTn id="751" dur="26">
                                          <p:stCondLst>
                                            <p:cond delay="1312"/>
                                          </p:stCondLst>
                                        </p:cTn>
                                        <p:tgtEl>
                                          <p:spTgt spid="5"/>
                                        </p:tgtEl>
                                      </p:cBhvr>
                                      <p:to x="100000" y="80000"/>
                                    </p:animScale>
                                    <p:animScale>
                                      <p:cBhvr>
                                        <p:cTn id="752" dur="166" decel="50000">
                                          <p:stCondLst>
                                            <p:cond delay="1338"/>
                                          </p:stCondLst>
                                        </p:cTn>
                                        <p:tgtEl>
                                          <p:spTgt spid="5"/>
                                        </p:tgtEl>
                                      </p:cBhvr>
                                      <p:to x="100000" y="100000"/>
                                    </p:animScale>
                                    <p:animScale>
                                      <p:cBhvr>
                                        <p:cTn id="753" dur="26">
                                          <p:stCondLst>
                                            <p:cond delay="1642"/>
                                          </p:stCondLst>
                                        </p:cTn>
                                        <p:tgtEl>
                                          <p:spTgt spid="5"/>
                                        </p:tgtEl>
                                      </p:cBhvr>
                                      <p:to x="100000" y="90000"/>
                                    </p:animScale>
                                    <p:animScale>
                                      <p:cBhvr>
                                        <p:cTn id="754" dur="166" decel="50000">
                                          <p:stCondLst>
                                            <p:cond delay="1668"/>
                                          </p:stCondLst>
                                        </p:cTn>
                                        <p:tgtEl>
                                          <p:spTgt spid="5"/>
                                        </p:tgtEl>
                                      </p:cBhvr>
                                      <p:to x="100000" y="100000"/>
                                    </p:animScale>
                                    <p:animScale>
                                      <p:cBhvr>
                                        <p:cTn id="755" dur="26">
                                          <p:stCondLst>
                                            <p:cond delay="1808"/>
                                          </p:stCondLst>
                                        </p:cTn>
                                        <p:tgtEl>
                                          <p:spTgt spid="5"/>
                                        </p:tgtEl>
                                      </p:cBhvr>
                                      <p:to x="100000" y="95000"/>
                                    </p:animScale>
                                    <p:animScale>
                                      <p:cBhvr>
                                        <p:cTn id="756" dur="166" decel="50000">
                                          <p:stCondLst>
                                            <p:cond delay="1834"/>
                                          </p:stCondLst>
                                        </p:cTn>
                                        <p:tgtEl>
                                          <p:spTgt spid="5"/>
                                        </p:tgtEl>
                                      </p:cBhvr>
                                      <p:to x="100000" y="100000"/>
                                    </p:animScale>
                                  </p:childTnLst>
                                </p:cTn>
                              </p:par>
                              <p:par>
                                <p:cTn id="757" presetID="26" presetClass="entr" presetSubtype="0" fill="hold" grpId="0" nodeType="withEffect">
                                  <p:stCondLst>
                                    <p:cond delay="0"/>
                                  </p:stCondLst>
                                  <p:childTnLst>
                                    <p:set>
                                      <p:cBhvr>
                                        <p:cTn id="758" dur="1" fill="hold">
                                          <p:stCondLst>
                                            <p:cond delay="0"/>
                                          </p:stCondLst>
                                        </p:cTn>
                                        <p:tgtEl>
                                          <p:spTgt spid="54"/>
                                        </p:tgtEl>
                                        <p:attrNameLst>
                                          <p:attrName>style.visibility</p:attrName>
                                        </p:attrNameLst>
                                      </p:cBhvr>
                                      <p:to>
                                        <p:strVal val="visible"/>
                                      </p:to>
                                    </p:set>
                                    <p:animEffect transition="in" filter="wipe(down)">
                                      <p:cBhvr>
                                        <p:cTn id="759" dur="580">
                                          <p:stCondLst>
                                            <p:cond delay="0"/>
                                          </p:stCondLst>
                                        </p:cTn>
                                        <p:tgtEl>
                                          <p:spTgt spid="54"/>
                                        </p:tgtEl>
                                      </p:cBhvr>
                                    </p:animEffect>
                                    <p:anim calcmode="lin" valueType="num">
                                      <p:cBhvr>
                                        <p:cTn id="760"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61"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62"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63"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4"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65" dur="26">
                                          <p:stCondLst>
                                            <p:cond delay="650"/>
                                          </p:stCondLst>
                                        </p:cTn>
                                        <p:tgtEl>
                                          <p:spTgt spid="54"/>
                                        </p:tgtEl>
                                      </p:cBhvr>
                                      <p:to x="100000" y="60000"/>
                                    </p:animScale>
                                    <p:animScale>
                                      <p:cBhvr>
                                        <p:cTn id="766" dur="166" decel="50000">
                                          <p:stCondLst>
                                            <p:cond delay="676"/>
                                          </p:stCondLst>
                                        </p:cTn>
                                        <p:tgtEl>
                                          <p:spTgt spid="54"/>
                                        </p:tgtEl>
                                      </p:cBhvr>
                                      <p:to x="100000" y="100000"/>
                                    </p:animScale>
                                    <p:animScale>
                                      <p:cBhvr>
                                        <p:cTn id="767" dur="26">
                                          <p:stCondLst>
                                            <p:cond delay="1312"/>
                                          </p:stCondLst>
                                        </p:cTn>
                                        <p:tgtEl>
                                          <p:spTgt spid="54"/>
                                        </p:tgtEl>
                                      </p:cBhvr>
                                      <p:to x="100000" y="80000"/>
                                    </p:animScale>
                                    <p:animScale>
                                      <p:cBhvr>
                                        <p:cTn id="768" dur="166" decel="50000">
                                          <p:stCondLst>
                                            <p:cond delay="1338"/>
                                          </p:stCondLst>
                                        </p:cTn>
                                        <p:tgtEl>
                                          <p:spTgt spid="54"/>
                                        </p:tgtEl>
                                      </p:cBhvr>
                                      <p:to x="100000" y="100000"/>
                                    </p:animScale>
                                    <p:animScale>
                                      <p:cBhvr>
                                        <p:cTn id="769" dur="26">
                                          <p:stCondLst>
                                            <p:cond delay="1642"/>
                                          </p:stCondLst>
                                        </p:cTn>
                                        <p:tgtEl>
                                          <p:spTgt spid="54"/>
                                        </p:tgtEl>
                                      </p:cBhvr>
                                      <p:to x="100000" y="90000"/>
                                    </p:animScale>
                                    <p:animScale>
                                      <p:cBhvr>
                                        <p:cTn id="770" dur="166" decel="50000">
                                          <p:stCondLst>
                                            <p:cond delay="1668"/>
                                          </p:stCondLst>
                                        </p:cTn>
                                        <p:tgtEl>
                                          <p:spTgt spid="54"/>
                                        </p:tgtEl>
                                      </p:cBhvr>
                                      <p:to x="100000" y="100000"/>
                                    </p:animScale>
                                    <p:animScale>
                                      <p:cBhvr>
                                        <p:cTn id="771" dur="26">
                                          <p:stCondLst>
                                            <p:cond delay="1808"/>
                                          </p:stCondLst>
                                        </p:cTn>
                                        <p:tgtEl>
                                          <p:spTgt spid="54"/>
                                        </p:tgtEl>
                                      </p:cBhvr>
                                      <p:to x="100000" y="95000"/>
                                    </p:animScale>
                                    <p:animScale>
                                      <p:cBhvr>
                                        <p:cTn id="772" dur="166" decel="50000">
                                          <p:stCondLst>
                                            <p:cond delay="1834"/>
                                          </p:stCondLst>
                                        </p:cTn>
                                        <p:tgtEl>
                                          <p:spTgt spid="54"/>
                                        </p:tgtEl>
                                      </p:cBhvr>
                                      <p:to x="100000" y="100000"/>
                                    </p:animScale>
                                  </p:childTnLst>
                                </p:cTn>
                              </p:par>
                              <p:par>
                                <p:cTn id="773" presetID="26" presetClass="entr" presetSubtype="0" fill="hold" grpId="0" nodeType="withEffect">
                                  <p:stCondLst>
                                    <p:cond delay="0"/>
                                  </p:stCondLst>
                                  <p:childTnLst>
                                    <p:set>
                                      <p:cBhvr>
                                        <p:cTn id="774" dur="1" fill="hold">
                                          <p:stCondLst>
                                            <p:cond delay="0"/>
                                          </p:stCondLst>
                                        </p:cTn>
                                        <p:tgtEl>
                                          <p:spTgt spid="53"/>
                                        </p:tgtEl>
                                        <p:attrNameLst>
                                          <p:attrName>style.visibility</p:attrName>
                                        </p:attrNameLst>
                                      </p:cBhvr>
                                      <p:to>
                                        <p:strVal val="visible"/>
                                      </p:to>
                                    </p:set>
                                    <p:animEffect transition="in" filter="wipe(down)">
                                      <p:cBhvr>
                                        <p:cTn id="775" dur="580">
                                          <p:stCondLst>
                                            <p:cond delay="0"/>
                                          </p:stCondLst>
                                        </p:cTn>
                                        <p:tgtEl>
                                          <p:spTgt spid="53"/>
                                        </p:tgtEl>
                                      </p:cBhvr>
                                    </p:animEffect>
                                    <p:anim calcmode="lin" valueType="num">
                                      <p:cBhvr>
                                        <p:cTn id="776"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777"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778"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79"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80"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81" dur="26">
                                          <p:stCondLst>
                                            <p:cond delay="650"/>
                                          </p:stCondLst>
                                        </p:cTn>
                                        <p:tgtEl>
                                          <p:spTgt spid="53"/>
                                        </p:tgtEl>
                                      </p:cBhvr>
                                      <p:to x="100000" y="60000"/>
                                    </p:animScale>
                                    <p:animScale>
                                      <p:cBhvr>
                                        <p:cTn id="782" dur="166" decel="50000">
                                          <p:stCondLst>
                                            <p:cond delay="676"/>
                                          </p:stCondLst>
                                        </p:cTn>
                                        <p:tgtEl>
                                          <p:spTgt spid="53"/>
                                        </p:tgtEl>
                                      </p:cBhvr>
                                      <p:to x="100000" y="100000"/>
                                    </p:animScale>
                                    <p:animScale>
                                      <p:cBhvr>
                                        <p:cTn id="783" dur="26">
                                          <p:stCondLst>
                                            <p:cond delay="1312"/>
                                          </p:stCondLst>
                                        </p:cTn>
                                        <p:tgtEl>
                                          <p:spTgt spid="53"/>
                                        </p:tgtEl>
                                      </p:cBhvr>
                                      <p:to x="100000" y="80000"/>
                                    </p:animScale>
                                    <p:animScale>
                                      <p:cBhvr>
                                        <p:cTn id="784" dur="166" decel="50000">
                                          <p:stCondLst>
                                            <p:cond delay="1338"/>
                                          </p:stCondLst>
                                        </p:cTn>
                                        <p:tgtEl>
                                          <p:spTgt spid="53"/>
                                        </p:tgtEl>
                                      </p:cBhvr>
                                      <p:to x="100000" y="100000"/>
                                    </p:animScale>
                                    <p:animScale>
                                      <p:cBhvr>
                                        <p:cTn id="785" dur="26">
                                          <p:stCondLst>
                                            <p:cond delay="1642"/>
                                          </p:stCondLst>
                                        </p:cTn>
                                        <p:tgtEl>
                                          <p:spTgt spid="53"/>
                                        </p:tgtEl>
                                      </p:cBhvr>
                                      <p:to x="100000" y="90000"/>
                                    </p:animScale>
                                    <p:animScale>
                                      <p:cBhvr>
                                        <p:cTn id="786" dur="166" decel="50000">
                                          <p:stCondLst>
                                            <p:cond delay="1668"/>
                                          </p:stCondLst>
                                        </p:cTn>
                                        <p:tgtEl>
                                          <p:spTgt spid="53"/>
                                        </p:tgtEl>
                                      </p:cBhvr>
                                      <p:to x="100000" y="100000"/>
                                    </p:animScale>
                                    <p:animScale>
                                      <p:cBhvr>
                                        <p:cTn id="787" dur="26">
                                          <p:stCondLst>
                                            <p:cond delay="1808"/>
                                          </p:stCondLst>
                                        </p:cTn>
                                        <p:tgtEl>
                                          <p:spTgt spid="53"/>
                                        </p:tgtEl>
                                      </p:cBhvr>
                                      <p:to x="100000" y="95000"/>
                                    </p:animScale>
                                    <p:animScale>
                                      <p:cBhvr>
                                        <p:cTn id="788" dur="166" decel="50000">
                                          <p:stCondLst>
                                            <p:cond delay="1834"/>
                                          </p:stCondLst>
                                        </p:cTn>
                                        <p:tgtEl>
                                          <p:spTgt spid="53"/>
                                        </p:tgtEl>
                                      </p:cBhvr>
                                      <p:to x="100000" y="100000"/>
                                    </p:animScale>
                                  </p:childTnLst>
                                </p:cTn>
                              </p:par>
                              <p:par>
                                <p:cTn id="789" presetID="26" presetClass="entr" presetSubtype="0" fill="hold" grpId="0" nodeType="withEffect">
                                  <p:stCondLst>
                                    <p:cond delay="0"/>
                                  </p:stCondLst>
                                  <p:childTnLst>
                                    <p:set>
                                      <p:cBhvr>
                                        <p:cTn id="790" dur="1" fill="hold">
                                          <p:stCondLst>
                                            <p:cond delay="0"/>
                                          </p:stCondLst>
                                        </p:cTn>
                                        <p:tgtEl>
                                          <p:spTgt spid="55"/>
                                        </p:tgtEl>
                                        <p:attrNameLst>
                                          <p:attrName>style.visibility</p:attrName>
                                        </p:attrNameLst>
                                      </p:cBhvr>
                                      <p:to>
                                        <p:strVal val="visible"/>
                                      </p:to>
                                    </p:set>
                                    <p:animEffect transition="in" filter="wipe(down)">
                                      <p:cBhvr>
                                        <p:cTn id="791" dur="580">
                                          <p:stCondLst>
                                            <p:cond delay="0"/>
                                          </p:stCondLst>
                                        </p:cTn>
                                        <p:tgtEl>
                                          <p:spTgt spid="55"/>
                                        </p:tgtEl>
                                      </p:cBhvr>
                                    </p:animEffect>
                                    <p:anim calcmode="lin" valueType="num">
                                      <p:cBhvr>
                                        <p:cTn id="792"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93"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94"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95"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96"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97" dur="26">
                                          <p:stCondLst>
                                            <p:cond delay="650"/>
                                          </p:stCondLst>
                                        </p:cTn>
                                        <p:tgtEl>
                                          <p:spTgt spid="55"/>
                                        </p:tgtEl>
                                      </p:cBhvr>
                                      <p:to x="100000" y="60000"/>
                                    </p:animScale>
                                    <p:animScale>
                                      <p:cBhvr>
                                        <p:cTn id="798" dur="166" decel="50000">
                                          <p:stCondLst>
                                            <p:cond delay="676"/>
                                          </p:stCondLst>
                                        </p:cTn>
                                        <p:tgtEl>
                                          <p:spTgt spid="55"/>
                                        </p:tgtEl>
                                      </p:cBhvr>
                                      <p:to x="100000" y="100000"/>
                                    </p:animScale>
                                    <p:animScale>
                                      <p:cBhvr>
                                        <p:cTn id="799" dur="26">
                                          <p:stCondLst>
                                            <p:cond delay="1312"/>
                                          </p:stCondLst>
                                        </p:cTn>
                                        <p:tgtEl>
                                          <p:spTgt spid="55"/>
                                        </p:tgtEl>
                                      </p:cBhvr>
                                      <p:to x="100000" y="80000"/>
                                    </p:animScale>
                                    <p:animScale>
                                      <p:cBhvr>
                                        <p:cTn id="800" dur="166" decel="50000">
                                          <p:stCondLst>
                                            <p:cond delay="1338"/>
                                          </p:stCondLst>
                                        </p:cTn>
                                        <p:tgtEl>
                                          <p:spTgt spid="55"/>
                                        </p:tgtEl>
                                      </p:cBhvr>
                                      <p:to x="100000" y="100000"/>
                                    </p:animScale>
                                    <p:animScale>
                                      <p:cBhvr>
                                        <p:cTn id="801" dur="26">
                                          <p:stCondLst>
                                            <p:cond delay="1642"/>
                                          </p:stCondLst>
                                        </p:cTn>
                                        <p:tgtEl>
                                          <p:spTgt spid="55"/>
                                        </p:tgtEl>
                                      </p:cBhvr>
                                      <p:to x="100000" y="90000"/>
                                    </p:animScale>
                                    <p:animScale>
                                      <p:cBhvr>
                                        <p:cTn id="802" dur="166" decel="50000">
                                          <p:stCondLst>
                                            <p:cond delay="1668"/>
                                          </p:stCondLst>
                                        </p:cTn>
                                        <p:tgtEl>
                                          <p:spTgt spid="55"/>
                                        </p:tgtEl>
                                      </p:cBhvr>
                                      <p:to x="100000" y="100000"/>
                                    </p:animScale>
                                    <p:animScale>
                                      <p:cBhvr>
                                        <p:cTn id="803" dur="26">
                                          <p:stCondLst>
                                            <p:cond delay="1808"/>
                                          </p:stCondLst>
                                        </p:cTn>
                                        <p:tgtEl>
                                          <p:spTgt spid="55"/>
                                        </p:tgtEl>
                                      </p:cBhvr>
                                      <p:to x="100000" y="95000"/>
                                    </p:animScale>
                                    <p:animScale>
                                      <p:cBhvr>
                                        <p:cTn id="804" dur="166" decel="50000">
                                          <p:stCondLst>
                                            <p:cond delay="1834"/>
                                          </p:stCondLst>
                                        </p:cTn>
                                        <p:tgtEl>
                                          <p:spTgt spid="55"/>
                                        </p:tgtEl>
                                      </p:cBhvr>
                                      <p:to x="100000" y="100000"/>
                                    </p:animScale>
                                  </p:childTnLst>
                                </p:cTn>
                              </p:par>
                              <p:par>
                                <p:cTn id="805" presetID="26" presetClass="entr" presetSubtype="0" fill="hold" grpId="0" nodeType="withEffect">
                                  <p:stCondLst>
                                    <p:cond delay="0"/>
                                  </p:stCondLst>
                                  <p:childTnLst>
                                    <p:set>
                                      <p:cBhvr>
                                        <p:cTn id="806" dur="1" fill="hold">
                                          <p:stCondLst>
                                            <p:cond delay="0"/>
                                          </p:stCondLst>
                                        </p:cTn>
                                        <p:tgtEl>
                                          <p:spTgt spid="56"/>
                                        </p:tgtEl>
                                        <p:attrNameLst>
                                          <p:attrName>style.visibility</p:attrName>
                                        </p:attrNameLst>
                                      </p:cBhvr>
                                      <p:to>
                                        <p:strVal val="visible"/>
                                      </p:to>
                                    </p:set>
                                    <p:animEffect transition="in" filter="wipe(down)">
                                      <p:cBhvr>
                                        <p:cTn id="807" dur="580">
                                          <p:stCondLst>
                                            <p:cond delay="0"/>
                                          </p:stCondLst>
                                        </p:cTn>
                                        <p:tgtEl>
                                          <p:spTgt spid="56"/>
                                        </p:tgtEl>
                                      </p:cBhvr>
                                    </p:animEffect>
                                    <p:anim calcmode="lin" valueType="num">
                                      <p:cBhvr>
                                        <p:cTn id="808"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09"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10"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11"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12"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13" dur="26">
                                          <p:stCondLst>
                                            <p:cond delay="650"/>
                                          </p:stCondLst>
                                        </p:cTn>
                                        <p:tgtEl>
                                          <p:spTgt spid="56"/>
                                        </p:tgtEl>
                                      </p:cBhvr>
                                      <p:to x="100000" y="60000"/>
                                    </p:animScale>
                                    <p:animScale>
                                      <p:cBhvr>
                                        <p:cTn id="814" dur="166" decel="50000">
                                          <p:stCondLst>
                                            <p:cond delay="676"/>
                                          </p:stCondLst>
                                        </p:cTn>
                                        <p:tgtEl>
                                          <p:spTgt spid="56"/>
                                        </p:tgtEl>
                                      </p:cBhvr>
                                      <p:to x="100000" y="100000"/>
                                    </p:animScale>
                                    <p:animScale>
                                      <p:cBhvr>
                                        <p:cTn id="815" dur="26">
                                          <p:stCondLst>
                                            <p:cond delay="1312"/>
                                          </p:stCondLst>
                                        </p:cTn>
                                        <p:tgtEl>
                                          <p:spTgt spid="56"/>
                                        </p:tgtEl>
                                      </p:cBhvr>
                                      <p:to x="100000" y="80000"/>
                                    </p:animScale>
                                    <p:animScale>
                                      <p:cBhvr>
                                        <p:cTn id="816" dur="166" decel="50000">
                                          <p:stCondLst>
                                            <p:cond delay="1338"/>
                                          </p:stCondLst>
                                        </p:cTn>
                                        <p:tgtEl>
                                          <p:spTgt spid="56"/>
                                        </p:tgtEl>
                                      </p:cBhvr>
                                      <p:to x="100000" y="100000"/>
                                    </p:animScale>
                                    <p:animScale>
                                      <p:cBhvr>
                                        <p:cTn id="817" dur="26">
                                          <p:stCondLst>
                                            <p:cond delay="1642"/>
                                          </p:stCondLst>
                                        </p:cTn>
                                        <p:tgtEl>
                                          <p:spTgt spid="56"/>
                                        </p:tgtEl>
                                      </p:cBhvr>
                                      <p:to x="100000" y="90000"/>
                                    </p:animScale>
                                    <p:animScale>
                                      <p:cBhvr>
                                        <p:cTn id="818" dur="166" decel="50000">
                                          <p:stCondLst>
                                            <p:cond delay="1668"/>
                                          </p:stCondLst>
                                        </p:cTn>
                                        <p:tgtEl>
                                          <p:spTgt spid="56"/>
                                        </p:tgtEl>
                                      </p:cBhvr>
                                      <p:to x="100000" y="100000"/>
                                    </p:animScale>
                                    <p:animScale>
                                      <p:cBhvr>
                                        <p:cTn id="819" dur="26">
                                          <p:stCondLst>
                                            <p:cond delay="1808"/>
                                          </p:stCondLst>
                                        </p:cTn>
                                        <p:tgtEl>
                                          <p:spTgt spid="56"/>
                                        </p:tgtEl>
                                      </p:cBhvr>
                                      <p:to x="100000" y="95000"/>
                                    </p:animScale>
                                    <p:animScale>
                                      <p:cBhvr>
                                        <p:cTn id="820" dur="166" decel="50000">
                                          <p:stCondLst>
                                            <p:cond delay="1834"/>
                                          </p:stCondLst>
                                        </p:cTn>
                                        <p:tgtEl>
                                          <p:spTgt spid="56"/>
                                        </p:tgtEl>
                                      </p:cBhvr>
                                      <p:to x="100000" y="100000"/>
                                    </p:animScale>
                                  </p:childTnLst>
                                </p:cTn>
                              </p:par>
                              <p:par>
                                <p:cTn id="821" presetID="26" presetClass="entr" presetSubtype="0" fill="hold" grpId="0" nodeType="withEffect">
                                  <p:stCondLst>
                                    <p:cond delay="0"/>
                                  </p:stCondLst>
                                  <p:childTnLst>
                                    <p:set>
                                      <p:cBhvr>
                                        <p:cTn id="822" dur="1" fill="hold">
                                          <p:stCondLst>
                                            <p:cond delay="0"/>
                                          </p:stCondLst>
                                        </p:cTn>
                                        <p:tgtEl>
                                          <p:spTgt spid="57"/>
                                        </p:tgtEl>
                                        <p:attrNameLst>
                                          <p:attrName>style.visibility</p:attrName>
                                        </p:attrNameLst>
                                      </p:cBhvr>
                                      <p:to>
                                        <p:strVal val="visible"/>
                                      </p:to>
                                    </p:set>
                                    <p:animEffect transition="in" filter="wipe(down)">
                                      <p:cBhvr>
                                        <p:cTn id="823" dur="580">
                                          <p:stCondLst>
                                            <p:cond delay="0"/>
                                          </p:stCondLst>
                                        </p:cTn>
                                        <p:tgtEl>
                                          <p:spTgt spid="57"/>
                                        </p:tgtEl>
                                      </p:cBhvr>
                                    </p:animEffect>
                                    <p:anim calcmode="lin" valueType="num">
                                      <p:cBhvr>
                                        <p:cTn id="824"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825"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826"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827"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828"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29" dur="26">
                                          <p:stCondLst>
                                            <p:cond delay="650"/>
                                          </p:stCondLst>
                                        </p:cTn>
                                        <p:tgtEl>
                                          <p:spTgt spid="57"/>
                                        </p:tgtEl>
                                      </p:cBhvr>
                                      <p:to x="100000" y="60000"/>
                                    </p:animScale>
                                    <p:animScale>
                                      <p:cBhvr>
                                        <p:cTn id="830" dur="166" decel="50000">
                                          <p:stCondLst>
                                            <p:cond delay="676"/>
                                          </p:stCondLst>
                                        </p:cTn>
                                        <p:tgtEl>
                                          <p:spTgt spid="57"/>
                                        </p:tgtEl>
                                      </p:cBhvr>
                                      <p:to x="100000" y="100000"/>
                                    </p:animScale>
                                    <p:animScale>
                                      <p:cBhvr>
                                        <p:cTn id="831" dur="26">
                                          <p:stCondLst>
                                            <p:cond delay="1312"/>
                                          </p:stCondLst>
                                        </p:cTn>
                                        <p:tgtEl>
                                          <p:spTgt spid="57"/>
                                        </p:tgtEl>
                                      </p:cBhvr>
                                      <p:to x="100000" y="80000"/>
                                    </p:animScale>
                                    <p:animScale>
                                      <p:cBhvr>
                                        <p:cTn id="832" dur="166" decel="50000">
                                          <p:stCondLst>
                                            <p:cond delay="1338"/>
                                          </p:stCondLst>
                                        </p:cTn>
                                        <p:tgtEl>
                                          <p:spTgt spid="57"/>
                                        </p:tgtEl>
                                      </p:cBhvr>
                                      <p:to x="100000" y="100000"/>
                                    </p:animScale>
                                    <p:animScale>
                                      <p:cBhvr>
                                        <p:cTn id="833" dur="26">
                                          <p:stCondLst>
                                            <p:cond delay="1642"/>
                                          </p:stCondLst>
                                        </p:cTn>
                                        <p:tgtEl>
                                          <p:spTgt spid="57"/>
                                        </p:tgtEl>
                                      </p:cBhvr>
                                      <p:to x="100000" y="90000"/>
                                    </p:animScale>
                                    <p:animScale>
                                      <p:cBhvr>
                                        <p:cTn id="834" dur="166" decel="50000">
                                          <p:stCondLst>
                                            <p:cond delay="1668"/>
                                          </p:stCondLst>
                                        </p:cTn>
                                        <p:tgtEl>
                                          <p:spTgt spid="57"/>
                                        </p:tgtEl>
                                      </p:cBhvr>
                                      <p:to x="100000" y="100000"/>
                                    </p:animScale>
                                    <p:animScale>
                                      <p:cBhvr>
                                        <p:cTn id="835" dur="26">
                                          <p:stCondLst>
                                            <p:cond delay="1808"/>
                                          </p:stCondLst>
                                        </p:cTn>
                                        <p:tgtEl>
                                          <p:spTgt spid="57"/>
                                        </p:tgtEl>
                                      </p:cBhvr>
                                      <p:to x="100000" y="95000"/>
                                    </p:animScale>
                                    <p:animScale>
                                      <p:cBhvr>
                                        <p:cTn id="836" dur="166" decel="50000">
                                          <p:stCondLst>
                                            <p:cond delay="1834"/>
                                          </p:stCondLst>
                                        </p:cTn>
                                        <p:tgtEl>
                                          <p:spTgt spid="57"/>
                                        </p:tgtEl>
                                      </p:cBhvr>
                                      <p:to x="100000" y="100000"/>
                                    </p:animScale>
                                  </p:childTnLst>
                                </p:cTn>
                              </p:par>
                              <p:par>
                                <p:cTn id="837" presetID="26" presetClass="entr" presetSubtype="0" fill="hold" grpId="0" nodeType="withEffect">
                                  <p:stCondLst>
                                    <p:cond delay="0"/>
                                  </p:stCondLst>
                                  <p:childTnLst>
                                    <p:set>
                                      <p:cBhvr>
                                        <p:cTn id="838" dur="1" fill="hold">
                                          <p:stCondLst>
                                            <p:cond delay="0"/>
                                          </p:stCondLst>
                                        </p:cTn>
                                        <p:tgtEl>
                                          <p:spTgt spid="58"/>
                                        </p:tgtEl>
                                        <p:attrNameLst>
                                          <p:attrName>style.visibility</p:attrName>
                                        </p:attrNameLst>
                                      </p:cBhvr>
                                      <p:to>
                                        <p:strVal val="visible"/>
                                      </p:to>
                                    </p:set>
                                    <p:animEffect transition="in" filter="wipe(down)">
                                      <p:cBhvr>
                                        <p:cTn id="839" dur="580">
                                          <p:stCondLst>
                                            <p:cond delay="0"/>
                                          </p:stCondLst>
                                        </p:cTn>
                                        <p:tgtEl>
                                          <p:spTgt spid="58"/>
                                        </p:tgtEl>
                                      </p:cBhvr>
                                    </p:animEffect>
                                    <p:anim calcmode="lin" valueType="num">
                                      <p:cBhvr>
                                        <p:cTn id="84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4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4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4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4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45" dur="26">
                                          <p:stCondLst>
                                            <p:cond delay="650"/>
                                          </p:stCondLst>
                                        </p:cTn>
                                        <p:tgtEl>
                                          <p:spTgt spid="58"/>
                                        </p:tgtEl>
                                      </p:cBhvr>
                                      <p:to x="100000" y="60000"/>
                                    </p:animScale>
                                    <p:animScale>
                                      <p:cBhvr>
                                        <p:cTn id="846" dur="166" decel="50000">
                                          <p:stCondLst>
                                            <p:cond delay="676"/>
                                          </p:stCondLst>
                                        </p:cTn>
                                        <p:tgtEl>
                                          <p:spTgt spid="58"/>
                                        </p:tgtEl>
                                      </p:cBhvr>
                                      <p:to x="100000" y="100000"/>
                                    </p:animScale>
                                    <p:animScale>
                                      <p:cBhvr>
                                        <p:cTn id="847" dur="26">
                                          <p:stCondLst>
                                            <p:cond delay="1312"/>
                                          </p:stCondLst>
                                        </p:cTn>
                                        <p:tgtEl>
                                          <p:spTgt spid="58"/>
                                        </p:tgtEl>
                                      </p:cBhvr>
                                      <p:to x="100000" y="80000"/>
                                    </p:animScale>
                                    <p:animScale>
                                      <p:cBhvr>
                                        <p:cTn id="848" dur="166" decel="50000">
                                          <p:stCondLst>
                                            <p:cond delay="1338"/>
                                          </p:stCondLst>
                                        </p:cTn>
                                        <p:tgtEl>
                                          <p:spTgt spid="58"/>
                                        </p:tgtEl>
                                      </p:cBhvr>
                                      <p:to x="100000" y="100000"/>
                                    </p:animScale>
                                    <p:animScale>
                                      <p:cBhvr>
                                        <p:cTn id="849" dur="26">
                                          <p:stCondLst>
                                            <p:cond delay="1642"/>
                                          </p:stCondLst>
                                        </p:cTn>
                                        <p:tgtEl>
                                          <p:spTgt spid="58"/>
                                        </p:tgtEl>
                                      </p:cBhvr>
                                      <p:to x="100000" y="90000"/>
                                    </p:animScale>
                                    <p:animScale>
                                      <p:cBhvr>
                                        <p:cTn id="850" dur="166" decel="50000">
                                          <p:stCondLst>
                                            <p:cond delay="1668"/>
                                          </p:stCondLst>
                                        </p:cTn>
                                        <p:tgtEl>
                                          <p:spTgt spid="58"/>
                                        </p:tgtEl>
                                      </p:cBhvr>
                                      <p:to x="100000" y="100000"/>
                                    </p:animScale>
                                    <p:animScale>
                                      <p:cBhvr>
                                        <p:cTn id="851" dur="26">
                                          <p:stCondLst>
                                            <p:cond delay="1808"/>
                                          </p:stCondLst>
                                        </p:cTn>
                                        <p:tgtEl>
                                          <p:spTgt spid="58"/>
                                        </p:tgtEl>
                                      </p:cBhvr>
                                      <p:to x="100000" y="95000"/>
                                    </p:animScale>
                                    <p:animScale>
                                      <p:cBhvr>
                                        <p:cTn id="852" dur="166" decel="50000">
                                          <p:stCondLst>
                                            <p:cond delay="1834"/>
                                          </p:stCondLst>
                                        </p:cTn>
                                        <p:tgtEl>
                                          <p:spTgt spid="58"/>
                                        </p:tgtEl>
                                      </p:cBhvr>
                                      <p:to x="100000" y="100000"/>
                                    </p:animScale>
                                  </p:childTnLst>
                                </p:cTn>
                              </p:par>
                              <p:par>
                                <p:cTn id="853" presetID="26" presetClass="entr" presetSubtype="0" fill="hold" grpId="0" nodeType="withEffect">
                                  <p:stCondLst>
                                    <p:cond delay="0"/>
                                  </p:stCondLst>
                                  <p:childTnLst>
                                    <p:set>
                                      <p:cBhvr>
                                        <p:cTn id="854" dur="1" fill="hold">
                                          <p:stCondLst>
                                            <p:cond delay="0"/>
                                          </p:stCondLst>
                                        </p:cTn>
                                        <p:tgtEl>
                                          <p:spTgt spid="65"/>
                                        </p:tgtEl>
                                        <p:attrNameLst>
                                          <p:attrName>style.visibility</p:attrName>
                                        </p:attrNameLst>
                                      </p:cBhvr>
                                      <p:to>
                                        <p:strVal val="visible"/>
                                      </p:to>
                                    </p:set>
                                    <p:animEffect transition="in" filter="wipe(down)">
                                      <p:cBhvr>
                                        <p:cTn id="855" dur="580">
                                          <p:stCondLst>
                                            <p:cond delay="0"/>
                                          </p:stCondLst>
                                        </p:cTn>
                                        <p:tgtEl>
                                          <p:spTgt spid="65"/>
                                        </p:tgtEl>
                                      </p:cBhvr>
                                    </p:animEffect>
                                    <p:anim calcmode="lin" valueType="num">
                                      <p:cBhvr>
                                        <p:cTn id="856"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57"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858"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859"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860"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861" dur="26">
                                          <p:stCondLst>
                                            <p:cond delay="650"/>
                                          </p:stCondLst>
                                        </p:cTn>
                                        <p:tgtEl>
                                          <p:spTgt spid="65"/>
                                        </p:tgtEl>
                                      </p:cBhvr>
                                      <p:to x="100000" y="60000"/>
                                    </p:animScale>
                                    <p:animScale>
                                      <p:cBhvr>
                                        <p:cTn id="862" dur="166" decel="50000">
                                          <p:stCondLst>
                                            <p:cond delay="676"/>
                                          </p:stCondLst>
                                        </p:cTn>
                                        <p:tgtEl>
                                          <p:spTgt spid="65"/>
                                        </p:tgtEl>
                                      </p:cBhvr>
                                      <p:to x="100000" y="100000"/>
                                    </p:animScale>
                                    <p:animScale>
                                      <p:cBhvr>
                                        <p:cTn id="863" dur="26">
                                          <p:stCondLst>
                                            <p:cond delay="1312"/>
                                          </p:stCondLst>
                                        </p:cTn>
                                        <p:tgtEl>
                                          <p:spTgt spid="65"/>
                                        </p:tgtEl>
                                      </p:cBhvr>
                                      <p:to x="100000" y="80000"/>
                                    </p:animScale>
                                    <p:animScale>
                                      <p:cBhvr>
                                        <p:cTn id="864" dur="166" decel="50000">
                                          <p:stCondLst>
                                            <p:cond delay="1338"/>
                                          </p:stCondLst>
                                        </p:cTn>
                                        <p:tgtEl>
                                          <p:spTgt spid="65"/>
                                        </p:tgtEl>
                                      </p:cBhvr>
                                      <p:to x="100000" y="100000"/>
                                    </p:animScale>
                                    <p:animScale>
                                      <p:cBhvr>
                                        <p:cTn id="865" dur="26">
                                          <p:stCondLst>
                                            <p:cond delay="1642"/>
                                          </p:stCondLst>
                                        </p:cTn>
                                        <p:tgtEl>
                                          <p:spTgt spid="65"/>
                                        </p:tgtEl>
                                      </p:cBhvr>
                                      <p:to x="100000" y="90000"/>
                                    </p:animScale>
                                    <p:animScale>
                                      <p:cBhvr>
                                        <p:cTn id="866" dur="166" decel="50000">
                                          <p:stCondLst>
                                            <p:cond delay="1668"/>
                                          </p:stCondLst>
                                        </p:cTn>
                                        <p:tgtEl>
                                          <p:spTgt spid="65"/>
                                        </p:tgtEl>
                                      </p:cBhvr>
                                      <p:to x="100000" y="100000"/>
                                    </p:animScale>
                                    <p:animScale>
                                      <p:cBhvr>
                                        <p:cTn id="867" dur="26">
                                          <p:stCondLst>
                                            <p:cond delay="1808"/>
                                          </p:stCondLst>
                                        </p:cTn>
                                        <p:tgtEl>
                                          <p:spTgt spid="65"/>
                                        </p:tgtEl>
                                      </p:cBhvr>
                                      <p:to x="100000" y="95000"/>
                                    </p:animScale>
                                    <p:animScale>
                                      <p:cBhvr>
                                        <p:cTn id="868" dur="166" decel="50000">
                                          <p:stCondLst>
                                            <p:cond delay="1834"/>
                                          </p:stCondLst>
                                        </p:cTn>
                                        <p:tgtEl>
                                          <p:spTgt spid="65"/>
                                        </p:tgtEl>
                                      </p:cBhvr>
                                      <p:to x="100000" y="100000"/>
                                    </p:animScale>
                                  </p:childTnLst>
                                </p:cTn>
                              </p:par>
                              <p:par>
                                <p:cTn id="869" presetID="26" presetClass="entr" presetSubtype="0" fill="hold" grpId="0" nodeType="withEffect">
                                  <p:stCondLst>
                                    <p:cond delay="0"/>
                                  </p:stCondLst>
                                  <p:childTnLst>
                                    <p:set>
                                      <p:cBhvr>
                                        <p:cTn id="870" dur="1" fill="hold">
                                          <p:stCondLst>
                                            <p:cond delay="0"/>
                                          </p:stCondLst>
                                        </p:cTn>
                                        <p:tgtEl>
                                          <p:spTgt spid="66"/>
                                        </p:tgtEl>
                                        <p:attrNameLst>
                                          <p:attrName>style.visibility</p:attrName>
                                        </p:attrNameLst>
                                      </p:cBhvr>
                                      <p:to>
                                        <p:strVal val="visible"/>
                                      </p:to>
                                    </p:set>
                                    <p:animEffect transition="in" filter="wipe(down)">
                                      <p:cBhvr>
                                        <p:cTn id="871" dur="580">
                                          <p:stCondLst>
                                            <p:cond delay="0"/>
                                          </p:stCondLst>
                                        </p:cTn>
                                        <p:tgtEl>
                                          <p:spTgt spid="66"/>
                                        </p:tgtEl>
                                      </p:cBhvr>
                                    </p:animEffect>
                                    <p:anim calcmode="lin" valueType="num">
                                      <p:cBhvr>
                                        <p:cTn id="872"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873"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874"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875"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876"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877" dur="26">
                                          <p:stCondLst>
                                            <p:cond delay="650"/>
                                          </p:stCondLst>
                                        </p:cTn>
                                        <p:tgtEl>
                                          <p:spTgt spid="66"/>
                                        </p:tgtEl>
                                      </p:cBhvr>
                                      <p:to x="100000" y="60000"/>
                                    </p:animScale>
                                    <p:animScale>
                                      <p:cBhvr>
                                        <p:cTn id="878" dur="166" decel="50000">
                                          <p:stCondLst>
                                            <p:cond delay="676"/>
                                          </p:stCondLst>
                                        </p:cTn>
                                        <p:tgtEl>
                                          <p:spTgt spid="66"/>
                                        </p:tgtEl>
                                      </p:cBhvr>
                                      <p:to x="100000" y="100000"/>
                                    </p:animScale>
                                    <p:animScale>
                                      <p:cBhvr>
                                        <p:cTn id="879" dur="26">
                                          <p:stCondLst>
                                            <p:cond delay="1312"/>
                                          </p:stCondLst>
                                        </p:cTn>
                                        <p:tgtEl>
                                          <p:spTgt spid="66"/>
                                        </p:tgtEl>
                                      </p:cBhvr>
                                      <p:to x="100000" y="80000"/>
                                    </p:animScale>
                                    <p:animScale>
                                      <p:cBhvr>
                                        <p:cTn id="880" dur="166" decel="50000">
                                          <p:stCondLst>
                                            <p:cond delay="1338"/>
                                          </p:stCondLst>
                                        </p:cTn>
                                        <p:tgtEl>
                                          <p:spTgt spid="66"/>
                                        </p:tgtEl>
                                      </p:cBhvr>
                                      <p:to x="100000" y="100000"/>
                                    </p:animScale>
                                    <p:animScale>
                                      <p:cBhvr>
                                        <p:cTn id="881" dur="26">
                                          <p:stCondLst>
                                            <p:cond delay="1642"/>
                                          </p:stCondLst>
                                        </p:cTn>
                                        <p:tgtEl>
                                          <p:spTgt spid="66"/>
                                        </p:tgtEl>
                                      </p:cBhvr>
                                      <p:to x="100000" y="90000"/>
                                    </p:animScale>
                                    <p:animScale>
                                      <p:cBhvr>
                                        <p:cTn id="882" dur="166" decel="50000">
                                          <p:stCondLst>
                                            <p:cond delay="1668"/>
                                          </p:stCondLst>
                                        </p:cTn>
                                        <p:tgtEl>
                                          <p:spTgt spid="66"/>
                                        </p:tgtEl>
                                      </p:cBhvr>
                                      <p:to x="100000" y="100000"/>
                                    </p:animScale>
                                    <p:animScale>
                                      <p:cBhvr>
                                        <p:cTn id="883" dur="26">
                                          <p:stCondLst>
                                            <p:cond delay="1808"/>
                                          </p:stCondLst>
                                        </p:cTn>
                                        <p:tgtEl>
                                          <p:spTgt spid="66"/>
                                        </p:tgtEl>
                                      </p:cBhvr>
                                      <p:to x="100000" y="95000"/>
                                    </p:animScale>
                                    <p:animScale>
                                      <p:cBhvr>
                                        <p:cTn id="884" dur="166" decel="50000">
                                          <p:stCondLst>
                                            <p:cond delay="1834"/>
                                          </p:stCondLst>
                                        </p:cTn>
                                        <p:tgtEl>
                                          <p:spTgt spid="66"/>
                                        </p:tgtEl>
                                      </p:cBhvr>
                                      <p:to x="100000" y="100000"/>
                                    </p:animScale>
                                  </p:childTnLst>
                                </p:cTn>
                              </p:par>
                              <p:par>
                                <p:cTn id="885" presetID="26" presetClass="entr" presetSubtype="0" fill="hold" grpId="0" nodeType="withEffect">
                                  <p:stCondLst>
                                    <p:cond delay="0"/>
                                  </p:stCondLst>
                                  <p:childTnLst>
                                    <p:set>
                                      <p:cBhvr>
                                        <p:cTn id="886" dur="1" fill="hold">
                                          <p:stCondLst>
                                            <p:cond delay="0"/>
                                          </p:stCondLst>
                                        </p:cTn>
                                        <p:tgtEl>
                                          <p:spTgt spid="69"/>
                                        </p:tgtEl>
                                        <p:attrNameLst>
                                          <p:attrName>style.visibility</p:attrName>
                                        </p:attrNameLst>
                                      </p:cBhvr>
                                      <p:to>
                                        <p:strVal val="visible"/>
                                      </p:to>
                                    </p:set>
                                    <p:animEffect transition="in" filter="wipe(down)">
                                      <p:cBhvr>
                                        <p:cTn id="887" dur="580">
                                          <p:stCondLst>
                                            <p:cond delay="0"/>
                                          </p:stCondLst>
                                        </p:cTn>
                                        <p:tgtEl>
                                          <p:spTgt spid="69"/>
                                        </p:tgtEl>
                                      </p:cBhvr>
                                    </p:animEffect>
                                    <p:anim calcmode="lin" valueType="num">
                                      <p:cBhvr>
                                        <p:cTn id="888"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889"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890"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891"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892"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893" dur="26">
                                          <p:stCondLst>
                                            <p:cond delay="650"/>
                                          </p:stCondLst>
                                        </p:cTn>
                                        <p:tgtEl>
                                          <p:spTgt spid="69"/>
                                        </p:tgtEl>
                                      </p:cBhvr>
                                      <p:to x="100000" y="60000"/>
                                    </p:animScale>
                                    <p:animScale>
                                      <p:cBhvr>
                                        <p:cTn id="894" dur="166" decel="50000">
                                          <p:stCondLst>
                                            <p:cond delay="676"/>
                                          </p:stCondLst>
                                        </p:cTn>
                                        <p:tgtEl>
                                          <p:spTgt spid="69"/>
                                        </p:tgtEl>
                                      </p:cBhvr>
                                      <p:to x="100000" y="100000"/>
                                    </p:animScale>
                                    <p:animScale>
                                      <p:cBhvr>
                                        <p:cTn id="895" dur="26">
                                          <p:stCondLst>
                                            <p:cond delay="1312"/>
                                          </p:stCondLst>
                                        </p:cTn>
                                        <p:tgtEl>
                                          <p:spTgt spid="69"/>
                                        </p:tgtEl>
                                      </p:cBhvr>
                                      <p:to x="100000" y="80000"/>
                                    </p:animScale>
                                    <p:animScale>
                                      <p:cBhvr>
                                        <p:cTn id="896" dur="166" decel="50000">
                                          <p:stCondLst>
                                            <p:cond delay="1338"/>
                                          </p:stCondLst>
                                        </p:cTn>
                                        <p:tgtEl>
                                          <p:spTgt spid="69"/>
                                        </p:tgtEl>
                                      </p:cBhvr>
                                      <p:to x="100000" y="100000"/>
                                    </p:animScale>
                                    <p:animScale>
                                      <p:cBhvr>
                                        <p:cTn id="897" dur="26">
                                          <p:stCondLst>
                                            <p:cond delay="1642"/>
                                          </p:stCondLst>
                                        </p:cTn>
                                        <p:tgtEl>
                                          <p:spTgt spid="69"/>
                                        </p:tgtEl>
                                      </p:cBhvr>
                                      <p:to x="100000" y="90000"/>
                                    </p:animScale>
                                    <p:animScale>
                                      <p:cBhvr>
                                        <p:cTn id="898" dur="166" decel="50000">
                                          <p:stCondLst>
                                            <p:cond delay="1668"/>
                                          </p:stCondLst>
                                        </p:cTn>
                                        <p:tgtEl>
                                          <p:spTgt spid="69"/>
                                        </p:tgtEl>
                                      </p:cBhvr>
                                      <p:to x="100000" y="100000"/>
                                    </p:animScale>
                                    <p:animScale>
                                      <p:cBhvr>
                                        <p:cTn id="899" dur="26">
                                          <p:stCondLst>
                                            <p:cond delay="1808"/>
                                          </p:stCondLst>
                                        </p:cTn>
                                        <p:tgtEl>
                                          <p:spTgt spid="69"/>
                                        </p:tgtEl>
                                      </p:cBhvr>
                                      <p:to x="100000" y="95000"/>
                                    </p:animScale>
                                    <p:animScale>
                                      <p:cBhvr>
                                        <p:cTn id="900" dur="166" decel="50000">
                                          <p:stCondLst>
                                            <p:cond delay="1834"/>
                                          </p:stCondLst>
                                        </p:cTn>
                                        <p:tgtEl>
                                          <p:spTgt spid="69"/>
                                        </p:tgtEl>
                                      </p:cBhvr>
                                      <p:to x="100000" y="100000"/>
                                    </p:animScale>
                                  </p:childTnLst>
                                </p:cTn>
                              </p:par>
                              <p:par>
                                <p:cTn id="901" presetID="26" presetClass="entr" presetSubtype="0" fill="hold" grpId="0" nodeType="withEffect">
                                  <p:stCondLst>
                                    <p:cond delay="0"/>
                                  </p:stCondLst>
                                  <p:childTnLst>
                                    <p:set>
                                      <p:cBhvr>
                                        <p:cTn id="902" dur="1" fill="hold">
                                          <p:stCondLst>
                                            <p:cond delay="0"/>
                                          </p:stCondLst>
                                        </p:cTn>
                                        <p:tgtEl>
                                          <p:spTgt spid="76"/>
                                        </p:tgtEl>
                                        <p:attrNameLst>
                                          <p:attrName>style.visibility</p:attrName>
                                        </p:attrNameLst>
                                      </p:cBhvr>
                                      <p:to>
                                        <p:strVal val="visible"/>
                                      </p:to>
                                    </p:set>
                                    <p:animEffect transition="in" filter="wipe(down)">
                                      <p:cBhvr>
                                        <p:cTn id="903" dur="580">
                                          <p:stCondLst>
                                            <p:cond delay="0"/>
                                          </p:stCondLst>
                                        </p:cTn>
                                        <p:tgtEl>
                                          <p:spTgt spid="76"/>
                                        </p:tgtEl>
                                      </p:cBhvr>
                                    </p:animEffect>
                                    <p:anim calcmode="lin" valueType="num">
                                      <p:cBhvr>
                                        <p:cTn id="90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0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90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90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90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909" dur="26">
                                          <p:stCondLst>
                                            <p:cond delay="650"/>
                                          </p:stCondLst>
                                        </p:cTn>
                                        <p:tgtEl>
                                          <p:spTgt spid="76"/>
                                        </p:tgtEl>
                                      </p:cBhvr>
                                      <p:to x="100000" y="60000"/>
                                    </p:animScale>
                                    <p:animScale>
                                      <p:cBhvr>
                                        <p:cTn id="910" dur="166" decel="50000">
                                          <p:stCondLst>
                                            <p:cond delay="676"/>
                                          </p:stCondLst>
                                        </p:cTn>
                                        <p:tgtEl>
                                          <p:spTgt spid="76"/>
                                        </p:tgtEl>
                                      </p:cBhvr>
                                      <p:to x="100000" y="100000"/>
                                    </p:animScale>
                                    <p:animScale>
                                      <p:cBhvr>
                                        <p:cTn id="911" dur="26">
                                          <p:stCondLst>
                                            <p:cond delay="1312"/>
                                          </p:stCondLst>
                                        </p:cTn>
                                        <p:tgtEl>
                                          <p:spTgt spid="76"/>
                                        </p:tgtEl>
                                      </p:cBhvr>
                                      <p:to x="100000" y="80000"/>
                                    </p:animScale>
                                    <p:animScale>
                                      <p:cBhvr>
                                        <p:cTn id="912" dur="166" decel="50000">
                                          <p:stCondLst>
                                            <p:cond delay="1338"/>
                                          </p:stCondLst>
                                        </p:cTn>
                                        <p:tgtEl>
                                          <p:spTgt spid="76"/>
                                        </p:tgtEl>
                                      </p:cBhvr>
                                      <p:to x="100000" y="100000"/>
                                    </p:animScale>
                                    <p:animScale>
                                      <p:cBhvr>
                                        <p:cTn id="913" dur="26">
                                          <p:stCondLst>
                                            <p:cond delay="1642"/>
                                          </p:stCondLst>
                                        </p:cTn>
                                        <p:tgtEl>
                                          <p:spTgt spid="76"/>
                                        </p:tgtEl>
                                      </p:cBhvr>
                                      <p:to x="100000" y="90000"/>
                                    </p:animScale>
                                    <p:animScale>
                                      <p:cBhvr>
                                        <p:cTn id="914" dur="166" decel="50000">
                                          <p:stCondLst>
                                            <p:cond delay="1668"/>
                                          </p:stCondLst>
                                        </p:cTn>
                                        <p:tgtEl>
                                          <p:spTgt spid="76"/>
                                        </p:tgtEl>
                                      </p:cBhvr>
                                      <p:to x="100000" y="100000"/>
                                    </p:animScale>
                                    <p:animScale>
                                      <p:cBhvr>
                                        <p:cTn id="915" dur="26">
                                          <p:stCondLst>
                                            <p:cond delay="1808"/>
                                          </p:stCondLst>
                                        </p:cTn>
                                        <p:tgtEl>
                                          <p:spTgt spid="76"/>
                                        </p:tgtEl>
                                      </p:cBhvr>
                                      <p:to x="100000" y="95000"/>
                                    </p:animScale>
                                    <p:animScale>
                                      <p:cBhvr>
                                        <p:cTn id="916" dur="166" decel="50000">
                                          <p:stCondLst>
                                            <p:cond delay="1834"/>
                                          </p:stCondLst>
                                        </p:cTn>
                                        <p:tgtEl>
                                          <p:spTgt spid="76"/>
                                        </p:tgtEl>
                                      </p:cBhvr>
                                      <p:to x="100000" y="100000"/>
                                    </p:animScale>
                                  </p:childTnLst>
                                </p:cTn>
                              </p:par>
                              <p:par>
                                <p:cTn id="917" presetID="26" presetClass="entr" presetSubtype="0" fill="hold" grpId="0" nodeType="withEffect">
                                  <p:stCondLst>
                                    <p:cond delay="0"/>
                                  </p:stCondLst>
                                  <p:childTnLst>
                                    <p:set>
                                      <p:cBhvr>
                                        <p:cTn id="918" dur="1" fill="hold">
                                          <p:stCondLst>
                                            <p:cond delay="0"/>
                                          </p:stCondLst>
                                        </p:cTn>
                                        <p:tgtEl>
                                          <p:spTgt spid="77"/>
                                        </p:tgtEl>
                                        <p:attrNameLst>
                                          <p:attrName>style.visibility</p:attrName>
                                        </p:attrNameLst>
                                      </p:cBhvr>
                                      <p:to>
                                        <p:strVal val="visible"/>
                                      </p:to>
                                    </p:set>
                                    <p:animEffect transition="in" filter="wipe(down)">
                                      <p:cBhvr>
                                        <p:cTn id="919" dur="580">
                                          <p:stCondLst>
                                            <p:cond delay="0"/>
                                          </p:stCondLst>
                                        </p:cTn>
                                        <p:tgtEl>
                                          <p:spTgt spid="77"/>
                                        </p:tgtEl>
                                      </p:cBhvr>
                                    </p:animEffect>
                                    <p:anim calcmode="lin" valueType="num">
                                      <p:cBhvr>
                                        <p:cTn id="92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2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92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92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92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925" dur="26">
                                          <p:stCondLst>
                                            <p:cond delay="650"/>
                                          </p:stCondLst>
                                        </p:cTn>
                                        <p:tgtEl>
                                          <p:spTgt spid="77"/>
                                        </p:tgtEl>
                                      </p:cBhvr>
                                      <p:to x="100000" y="60000"/>
                                    </p:animScale>
                                    <p:animScale>
                                      <p:cBhvr>
                                        <p:cTn id="926" dur="166" decel="50000">
                                          <p:stCondLst>
                                            <p:cond delay="676"/>
                                          </p:stCondLst>
                                        </p:cTn>
                                        <p:tgtEl>
                                          <p:spTgt spid="77"/>
                                        </p:tgtEl>
                                      </p:cBhvr>
                                      <p:to x="100000" y="100000"/>
                                    </p:animScale>
                                    <p:animScale>
                                      <p:cBhvr>
                                        <p:cTn id="927" dur="26">
                                          <p:stCondLst>
                                            <p:cond delay="1312"/>
                                          </p:stCondLst>
                                        </p:cTn>
                                        <p:tgtEl>
                                          <p:spTgt spid="77"/>
                                        </p:tgtEl>
                                      </p:cBhvr>
                                      <p:to x="100000" y="80000"/>
                                    </p:animScale>
                                    <p:animScale>
                                      <p:cBhvr>
                                        <p:cTn id="928" dur="166" decel="50000">
                                          <p:stCondLst>
                                            <p:cond delay="1338"/>
                                          </p:stCondLst>
                                        </p:cTn>
                                        <p:tgtEl>
                                          <p:spTgt spid="77"/>
                                        </p:tgtEl>
                                      </p:cBhvr>
                                      <p:to x="100000" y="100000"/>
                                    </p:animScale>
                                    <p:animScale>
                                      <p:cBhvr>
                                        <p:cTn id="929" dur="26">
                                          <p:stCondLst>
                                            <p:cond delay="1642"/>
                                          </p:stCondLst>
                                        </p:cTn>
                                        <p:tgtEl>
                                          <p:spTgt spid="77"/>
                                        </p:tgtEl>
                                      </p:cBhvr>
                                      <p:to x="100000" y="90000"/>
                                    </p:animScale>
                                    <p:animScale>
                                      <p:cBhvr>
                                        <p:cTn id="930" dur="166" decel="50000">
                                          <p:stCondLst>
                                            <p:cond delay="1668"/>
                                          </p:stCondLst>
                                        </p:cTn>
                                        <p:tgtEl>
                                          <p:spTgt spid="77"/>
                                        </p:tgtEl>
                                      </p:cBhvr>
                                      <p:to x="100000" y="100000"/>
                                    </p:animScale>
                                    <p:animScale>
                                      <p:cBhvr>
                                        <p:cTn id="931" dur="26">
                                          <p:stCondLst>
                                            <p:cond delay="1808"/>
                                          </p:stCondLst>
                                        </p:cTn>
                                        <p:tgtEl>
                                          <p:spTgt spid="77"/>
                                        </p:tgtEl>
                                      </p:cBhvr>
                                      <p:to x="100000" y="95000"/>
                                    </p:animScale>
                                    <p:animScale>
                                      <p:cBhvr>
                                        <p:cTn id="932" dur="166" decel="50000">
                                          <p:stCondLst>
                                            <p:cond delay="1834"/>
                                          </p:stCondLst>
                                        </p:cTn>
                                        <p:tgtEl>
                                          <p:spTgt spid="77"/>
                                        </p:tgtEl>
                                      </p:cBhvr>
                                      <p:to x="100000" y="100000"/>
                                    </p:animScale>
                                  </p:childTnLst>
                                </p:cTn>
                              </p:par>
                              <p:par>
                                <p:cTn id="933" presetID="26" presetClass="entr" presetSubtype="0" fill="hold" grpId="0" nodeType="withEffect">
                                  <p:stCondLst>
                                    <p:cond delay="0"/>
                                  </p:stCondLst>
                                  <p:childTnLst>
                                    <p:set>
                                      <p:cBhvr>
                                        <p:cTn id="934" dur="1" fill="hold">
                                          <p:stCondLst>
                                            <p:cond delay="0"/>
                                          </p:stCondLst>
                                        </p:cTn>
                                        <p:tgtEl>
                                          <p:spTgt spid="72"/>
                                        </p:tgtEl>
                                        <p:attrNameLst>
                                          <p:attrName>style.visibility</p:attrName>
                                        </p:attrNameLst>
                                      </p:cBhvr>
                                      <p:to>
                                        <p:strVal val="visible"/>
                                      </p:to>
                                    </p:set>
                                    <p:animEffect transition="in" filter="wipe(down)">
                                      <p:cBhvr>
                                        <p:cTn id="935" dur="580">
                                          <p:stCondLst>
                                            <p:cond delay="0"/>
                                          </p:stCondLst>
                                        </p:cTn>
                                        <p:tgtEl>
                                          <p:spTgt spid="72"/>
                                        </p:tgtEl>
                                      </p:cBhvr>
                                    </p:animEffect>
                                    <p:anim calcmode="lin" valueType="num">
                                      <p:cBhvr>
                                        <p:cTn id="936"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37"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38"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939"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940"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941" dur="26">
                                          <p:stCondLst>
                                            <p:cond delay="650"/>
                                          </p:stCondLst>
                                        </p:cTn>
                                        <p:tgtEl>
                                          <p:spTgt spid="72"/>
                                        </p:tgtEl>
                                      </p:cBhvr>
                                      <p:to x="100000" y="60000"/>
                                    </p:animScale>
                                    <p:animScale>
                                      <p:cBhvr>
                                        <p:cTn id="942" dur="166" decel="50000">
                                          <p:stCondLst>
                                            <p:cond delay="676"/>
                                          </p:stCondLst>
                                        </p:cTn>
                                        <p:tgtEl>
                                          <p:spTgt spid="72"/>
                                        </p:tgtEl>
                                      </p:cBhvr>
                                      <p:to x="100000" y="100000"/>
                                    </p:animScale>
                                    <p:animScale>
                                      <p:cBhvr>
                                        <p:cTn id="943" dur="26">
                                          <p:stCondLst>
                                            <p:cond delay="1312"/>
                                          </p:stCondLst>
                                        </p:cTn>
                                        <p:tgtEl>
                                          <p:spTgt spid="72"/>
                                        </p:tgtEl>
                                      </p:cBhvr>
                                      <p:to x="100000" y="80000"/>
                                    </p:animScale>
                                    <p:animScale>
                                      <p:cBhvr>
                                        <p:cTn id="944" dur="166" decel="50000">
                                          <p:stCondLst>
                                            <p:cond delay="1338"/>
                                          </p:stCondLst>
                                        </p:cTn>
                                        <p:tgtEl>
                                          <p:spTgt spid="72"/>
                                        </p:tgtEl>
                                      </p:cBhvr>
                                      <p:to x="100000" y="100000"/>
                                    </p:animScale>
                                    <p:animScale>
                                      <p:cBhvr>
                                        <p:cTn id="945" dur="26">
                                          <p:stCondLst>
                                            <p:cond delay="1642"/>
                                          </p:stCondLst>
                                        </p:cTn>
                                        <p:tgtEl>
                                          <p:spTgt spid="72"/>
                                        </p:tgtEl>
                                      </p:cBhvr>
                                      <p:to x="100000" y="90000"/>
                                    </p:animScale>
                                    <p:animScale>
                                      <p:cBhvr>
                                        <p:cTn id="946" dur="166" decel="50000">
                                          <p:stCondLst>
                                            <p:cond delay="1668"/>
                                          </p:stCondLst>
                                        </p:cTn>
                                        <p:tgtEl>
                                          <p:spTgt spid="72"/>
                                        </p:tgtEl>
                                      </p:cBhvr>
                                      <p:to x="100000" y="100000"/>
                                    </p:animScale>
                                    <p:animScale>
                                      <p:cBhvr>
                                        <p:cTn id="947" dur="26">
                                          <p:stCondLst>
                                            <p:cond delay="1808"/>
                                          </p:stCondLst>
                                        </p:cTn>
                                        <p:tgtEl>
                                          <p:spTgt spid="72"/>
                                        </p:tgtEl>
                                      </p:cBhvr>
                                      <p:to x="100000" y="95000"/>
                                    </p:animScale>
                                    <p:animScale>
                                      <p:cBhvr>
                                        <p:cTn id="948" dur="166" decel="50000">
                                          <p:stCondLst>
                                            <p:cond delay="1834"/>
                                          </p:stCondLst>
                                        </p:cTn>
                                        <p:tgtEl>
                                          <p:spTgt spid="7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6" grpId="0" animBg="1"/>
      <p:bldP spid="59" grpId="0"/>
      <p:bldP spid="63" grpId="0"/>
      <p:bldP spid="64" grpId="0"/>
      <p:bldP spid="18" grpId="0" animBg="1"/>
      <p:bldP spid="20" grpId="0" animBg="1"/>
      <p:bldP spid="21" grpId="0" animBg="1"/>
      <p:bldP spid="22" grpId="0" animBg="1"/>
      <p:bldP spid="23" grpId="0" animBg="1"/>
      <p:bldP spid="24" grpId="0" animBg="1"/>
      <p:bldP spid="25" grpId="0" animBg="1"/>
      <p:bldP spid="26" grpId="0" animBg="1"/>
      <p:bldP spid="61" grpId="0"/>
      <p:bldP spid="67" grpId="0"/>
      <p:bldP spid="68" grpId="0"/>
      <p:bldP spid="28" grpId="0" animBg="1"/>
      <p:bldP spid="30" grpId="0" animBg="1"/>
      <p:bldP spid="31" grpId="0" animBg="1"/>
      <p:bldP spid="32" grpId="0" animBg="1"/>
      <p:bldP spid="33" grpId="0" animBg="1"/>
      <p:bldP spid="34" grpId="0" animBg="1"/>
      <p:bldP spid="35" grpId="0" animBg="1"/>
      <p:bldP spid="36" grpId="0" animBg="1"/>
      <p:bldP spid="60" grpId="0"/>
      <p:bldP spid="70" grpId="0"/>
      <p:bldP spid="71" grpId="0"/>
      <p:bldP spid="38" grpId="0" animBg="1"/>
      <p:bldP spid="40" grpId="0" animBg="1"/>
      <p:bldP spid="41" grpId="0" animBg="1"/>
      <p:bldP spid="42" grpId="0" animBg="1"/>
      <p:bldP spid="43" grpId="0" animBg="1"/>
      <p:bldP spid="44" grpId="0" animBg="1"/>
      <p:bldP spid="45" grpId="0" animBg="1"/>
      <p:bldP spid="46" grpId="0" animBg="1"/>
      <p:bldP spid="62" grpId="0"/>
      <p:bldP spid="73" grpId="0"/>
      <p:bldP spid="74" grpId="0"/>
      <p:bldP spid="53" grpId="0" animBg="1"/>
      <p:bldP spid="54" grpId="0" animBg="1"/>
      <p:bldP spid="55" grpId="0" animBg="1"/>
      <p:bldP spid="56" grpId="0" animBg="1"/>
      <p:bldP spid="57" grpId="0" animBg="1"/>
      <p:bldP spid="58" grpId="0" animBg="1"/>
      <p:bldP spid="65" grpId="0" animBg="1"/>
      <p:bldP spid="66" grpId="0" animBg="1"/>
      <p:bldP spid="69" grpId="0"/>
      <p:bldP spid="76"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4035995" y="306186"/>
            <a:ext cx="4120039"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a:t>
            </a:r>
          </a:p>
        </p:txBody>
      </p:sp>
      <p:sp>
        <p:nvSpPr>
          <p:cNvPr id="3" name="TextBox 2">
            <a:extLst>
              <a:ext uri="{FF2B5EF4-FFF2-40B4-BE49-F238E27FC236}">
                <a16:creationId xmlns:a16="http://schemas.microsoft.com/office/drawing/2014/main" id="{73FFBBA9-BE3E-BA4E-A488-4065FDE430D8}"/>
              </a:ext>
            </a:extLst>
          </p:cNvPr>
          <p:cNvSpPr txBox="1"/>
          <p:nvPr/>
        </p:nvSpPr>
        <p:spPr>
          <a:xfrm>
            <a:off x="4607455" y="787593"/>
            <a:ext cx="2977097" cy="523220"/>
          </a:xfrm>
          <a:prstGeom prst="rect">
            <a:avLst/>
          </a:prstGeom>
          <a:noFill/>
        </p:spPr>
        <p:txBody>
          <a:bodyPr wrap="none" rtlCol="0">
            <a:spAutoFit/>
          </a:bodyPr>
          <a:lstStyle/>
          <a:p>
            <a:pPr algn="ctr"/>
            <a:r>
              <a:rPr lang="en-US" sz="2800" spc="150">
                <a:solidFill>
                  <a:schemeClr val="bg1">
                    <a:lumMod val="65000"/>
                  </a:schemeClr>
                </a:solidFill>
                <a:latin typeface="Poppins Light" pitchFamily="2" charset="77"/>
                <a:cs typeface="Poppins Light" pitchFamily="2" charset="77"/>
              </a:rPr>
              <a:t>Nos </a:t>
            </a:r>
            <a:r>
              <a:rPr lang="fr-FR" sz="2800" spc="150">
                <a:solidFill>
                  <a:schemeClr val="bg1">
                    <a:lumMod val="65000"/>
                  </a:schemeClr>
                </a:solidFill>
                <a:latin typeface="Poppins Light" pitchFamily="2" charset="77"/>
                <a:cs typeface="Poppins Light" pitchFamily="2" charset="77"/>
              </a:rPr>
              <a:t>ambitions</a:t>
            </a:r>
            <a:endParaRPr lang="en-US" sz="2800" spc="150">
              <a:solidFill>
                <a:schemeClr val="bg1">
                  <a:lumMod val="65000"/>
                </a:schemeClr>
              </a:solidFill>
              <a:latin typeface="Poppins Light" pitchFamily="2" charset="77"/>
              <a:cs typeface="Poppins Light" pitchFamily="2" charset="77"/>
            </a:endParaRPr>
          </a:p>
        </p:txBody>
      </p:sp>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competence juste nécessaire tout en professionalisant certaines taches   </a:t>
            </a:r>
          </a:p>
        </p:txBody>
      </p:sp>
      <p:sp>
        <p:nvSpPr>
          <p:cNvPr id="39" name="TextBox 38">
            <a:extLst>
              <a:ext uri="{FF2B5EF4-FFF2-40B4-BE49-F238E27FC236}">
                <a16:creationId xmlns:a16="http://schemas.microsoft.com/office/drawing/2014/main" id="{503D7205-E901-EB44-8376-0E305F9D228C}"/>
              </a:ext>
            </a:extLst>
          </p:cNvPr>
          <p:cNvSpPr txBox="1"/>
          <p:nvPr/>
        </p:nvSpPr>
        <p:spPr>
          <a:xfrm>
            <a:off x="5161417" y="4287696"/>
            <a:ext cx="1935419" cy="584775"/>
          </a:xfrm>
          <a:prstGeom prst="rect">
            <a:avLst/>
          </a:prstGeom>
          <a:no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p>
        </p:txBody>
      </p:sp>
      <p:sp>
        <p:nvSpPr>
          <p:cNvPr id="43" name="TextBox 42">
            <a:extLst>
              <a:ext uri="{FF2B5EF4-FFF2-40B4-BE49-F238E27FC236}">
                <a16:creationId xmlns:a16="http://schemas.microsoft.com/office/drawing/2014/main" id="{5F570237-A6DA-A84B-BE31-9FAEAE195D64}"/>
              </a:ext>
            </a:extLst>
          </p:cNvPr>
          <p:cNvSpPr txBox="1"/>
          <p:nvPr/>
        </p:nvSpPr>
        <p:spPr>
          <a:xfrm>
            <a:off x="8851410" y="4533917"/>
            <a:ext cx="2108269"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qualité client</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pic>
        <p:nvPicPr>
          <p:cNvPr id="8" name="Image 7">
            <a:extLst>
              <a:ext uri="{FF2B5EF4-FFF2-40B4-BE49-F238E27FC236}">
                <a16:creationId xmlns:a16="http://schemas.microsoft.com/office/drawing/2014/main" id="{113AFA6B-7CC8-B174-E683-2B5CE93A13D8}"/>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79806533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45"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anim calcmode="lin" valueType="num">
                                      <p:cBhvr>
                                        <p:cTn id="19" dur="2000" fill="hold"/>
                                        <p:tgtEl>
                                          <p:spTgt spid="10"/>
                                        </p:tgtEl>
                                        <p:attrNameLst>
                                          <p:attrName>ppt_w</p:attrName>
                                        </p:attrNameLst>
                                      </p:cBhvr>
                                      <p:tavLst>
                                        <p:tav tm="0" fmla="#ppt_w*sin(2.5*pi*$)">
                                          <p:val>
                                            <p:fltVal val="0"/>
                                          </p:val>
                                        </p:tav>
                                        <p:tav tm="100000">
                                          <p:val>
                                            <p:fltVal val="1"/>
                                          </p:val>
                                        </p:tav>
                                      </p:tavLst>
                                    </p:anim>
                                    <p:anim calcmode="lin" valueType="num">
                                      <p:cBhvr>
                                        <p:cTn id="20" dur="2000" fill="hold"/>
                                        <p:tgtEl>
                                          <p:spTgt spid="10"/>
                                        </p:tgtEl>
                                        <p:attrNameLst>
                                          <p:attrName>ppt_h</p:attrName>
                                        </p:attrNameLst>
                                      </p:cBhvr>
                                      <p:tavLst>
                                        <p:tav tm="0">
                                          <p:val>
                                            <p:strVal val="#ppt_h"/>
                                          </p:val>
                                        </p:tav>
                                        <p:tav tm="100000">
                                          <p:val>
                                            <p:strVal val="#ppt_h"/>
                                          </p:val>
                                        </p:tav>
                                      </p:tavLst>
                                    </p:anim>
                                  </p:childTnLst>
                                </p:cTn>
                              </p:par>
                              <p:par>
                                <p:cTn id="21" presetID="45"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anim calcmode="lin" valueType="num">
                                      <p:cBhvr>
                                        <p:cTn id="24" dur="2000" fill="hold"/>
                                        <p:tgtEl>
                                          <p:spTgt spid="11"/>
                                        </p:tgtEl>
                                        <p:attrNameLst>
                                          <p:attrName>ppt_w</p:attrName>
                                        </p:attrNameLst>
                                      </p:cBhvr>
                                      <p:tavLst>
                                        <p:tav tm="0" fmla="#ppt_w*sin(2.5*pi*$)">
                                          <p:val>
                                            <p:fltVal val="0"/>
                                          </p:val>
                                        </p:tav>
                                        <p:tav tm="100000">
                                          <p:val>
                                            <p:fltVal val="1"/>
                                          </p:val>
                                        </p:tav>
                                      </p:tavLst>
                                    </p:anim>
                                    <p:anim calcmode="lin" valueType="num">
                                      <p:cBhvr>
                                        <p:cTn id="25" dur="2000" fill="hold"/>
                                        <p:tgtEl>
                                          <p:spTgt spid="11"/>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anim calcmode="lin" valueType="num">
                                      <p:cBhvr>
                                        <p:cTn id="29" dur="2000" fill="hold"/>
                                        <p:tgtEl>
                                          <p:spTgt spid="30"/>
                                        </p:tgtEl>
                                        <p:attrNameLst>
                                          <p:attrName>ppt_w</p:attrName>
                                        </p:attrNameLst>
                                      </p:cBhvr>
                                      <p:tavLst>
                                        <p:tav tm="0" fmla="#ppt_w*sin(2.5*pi*$)">
                                          <p:val>
                                            <p:fltVal val="0"/>
                                          </p:val>
                                        </p:tav>
                                        <p:tav tm="100000">
                                          <p:val>
                                            <p:fltVal val="1"/>
                                          </p:val>
                                        </p:tav>
                                      </p:tavLst>
                                    </p:anim>
                                    <p:anim calcmode="lin" valueType="num">
                                      <p:cBhvr>
                                        <p:cTn id="30" dur="2000" fill="hold"/>
                                        <p:tgtEl>
                                          <p:spTgt spid="30"/>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000"/>
                                        <p:tgtEl>
                                          <p:spTgt spid="33"/>
                                        </p:tgtEl>
                                      </p:cBhvr>
                                    </p:animEffect>
                                    <p:anim calcmode="lin" valueType="num">
                                      <p:cBhvr>
                                        <p:cTn id="34" dur="2000" fill="hold"/>
                                        <p:tgtEl>
                                          <p:spTgt spid="33"/>
                                        </p:tgtEl>
                                        <p:attrNameLst>
                                          <p:attrName>ppt_w</p:attrName>
                                        </p:attrNameLst>
                                      </p:cBhvr>
                                      <p:tavLst>
                                        <p:tav tm="0" fmla="#ppt_w*sin(2.5*pi*$)">
                                          <p:val>
                                            <p:fltVal val="0"/>
                                          </p:val>
                                        </p:tav>
                                        <p:tav tm="100000">
                                          <p:val>
                                            <p:fltVal val="1"/>
                                          </p:val>
                                        </p:tav>
                                      </p:tavLst>
                                    </p:anim>
                                    <p:anim calcmode="lin" valueType="num">
                                      <p:cBhvr>
                                        <p:cTn id="35" dur="2000" fill="hold"/>
                                        <p:tgtEl>
                                          <p:spTgt spid="33"/>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000"/>
                                        <p:tgtEl>
                                          <p:spTgt spid="34"/>
                                        </p:tgtEl>
                                      </p:cBhvr>
                                    </p:animEffect>
                                    <p:anim calcmode="lin" valueType="num">
                                      <p:cBhvr>
                                        <p:cTn id="39" dur="2000" fill="hold"/>
                                        <p:tgtEl>
                                          <p:spTgt spid="34"/>
                                        </p:tgtEl>
                                        <p:attrNameLst>
                                          <p:attrName>ppt_w</p:attrName>
                                        </p:attrNameLst>
                                      </p:cBhvr>
                                      <p:tavLst>
                                        <p:tav tm="0" fmla="#ppt_w*sin(2.5*pi*$)">
                                          <p:val>
                                            <p:fltVal val="0"/>
                                          </p:val>
                                        </p:tav>
                                        <p:tav tm="100000">
                                          <p:val>
                                            <p:fltVal val="1"/>
                                          </p:val>
                                        </p:tav>
                                      </p:tavLst>
                                    </p:anim>
                                    <p:anim calcmode="lin" valueType="num">
                                      <p:cBhvr>
                                        <p:cTn id="40" dur="2000" fill="hold"/>
                                        <p:tgtEl>
                                          <p:spTgt spid="34"/>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000"/>
                                        <p:tgtEl>
                                          <p:spTgt spid="36"/>
                                        </p:tgtEl>
                                      </p:cBhvr>
                                    </p:animEffect>
                                    <p:anim calcmode="lin" valueType="num">
                                      <p:cBhvr>
                                        <p:cTn id="44" dur="2000" fill="hold"/>
                                        <p:tgtEl>
                                          <p:spTgt spid="36"/>
                                        </p:tgtEl>
                                        <p:attrNameLst>
                                          <p:attrName>ppt_w</p:attrName>
                                        </p:attrNameLst>
                                      </p:cBhvr>
                                      <p:tavLst>
                                        <p:tav tm="0" fmla="#ppt_w*sin(2.5*pi*$)">
                                          <p:val>
                                            <p:fltVal val="0"/>
                                          </p:val>
                                        </p:tav>
                                        <p:tav tm="100000">
                                          <p:val>
                                            <p:fltVal val="1"/>
                                          </p:val>
                                        </p:tav>
                                      </p:tavLst>
                                    </p:anim>
                                    <p:anim calcmode="lin" valueType="num">
                                      <p:cBhvr>
                                        <p:cTn id="45" dur="2000" fill="hold"/>
                                        <p:tgtEl>
                                          <p:spTgt spid="36"/>
                                        </p:tgtEl>
                                        <p:attrNameLst>
                                          <p:attrName>ppt_h</p:attrName>
                                        </p:attrNameLst>
                                      </p:cBhvr>
                                      <p:tavLst>
                                        <p:tav tm="0">
                                          <p:val>
                                            <p:strVal val="#ppt_h"/>
                                          </p:val>
                                        </p:tav>
                                        <p:tav tm="100000">
                                          <p:val>
                                            <p:strVal val="#ppt_h"/>
                                          </p:val>
                                        </p:tav>
                                      </p:tavLst>
                                    </p:anim>
                                  </p:childTnLst>
                                </p:cTn>
                              </p:par>
                            </p:childTnLst>
                          </p:cTn>
                        </p:par>
                        <p:par>
                          <p:cTn id="46" fill="hold">
                            <p:stCondLst>
                              <p:cond delay="2500"/>
                            </p:stCondLst>
                            <p:childTnLst>
                              <p:par>
                                <p:cTn id="47" presetID="45"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anim calcmode="lin" valueType="num">
                                      <p:cBhvr>
                                        <p:cTn id="50" dur="2000" fill="hold"/>
                                        <p:tgtEl>
                                          <p:spTgt spid="25"/>
                                        </p:tgtEl>
                                        <p:attrNameLst>
                                          <p:attrName>ppt_w</p:attrName>
                                        </p:attrNameLst>
                                      </p:cBhvr>
                                      <p:tavLst>
                                        <p:tav tm="0" fmla="#ppt_w*sin(2.5*pi*$)">
                                          <p:val>
                                            <p:fltVal val="0"/>
                                          </p:val>
                                        </p:tav>
                                        <p:tav tm="100000">
                                          <p:val>
                                            <p:fltVal val="1"/>
                                          </p:val>
                                        </p:tav>
                                      </p:tavLst>
                                    </p:anim>
                                    <p:anim calcmode="lin" valueType="num">
                                      <p:cBhvr>
                                        <p:cTn id="51" dur="2000" fill="hold"/>
                                        <p:tgtEl>
                                          <p:spTgt spid="25"/>
                                        </p:tgtEl>
                                        <p:attrNameLst>
                                          <p:attrName>ppt_h</p:attrName>
                                        </p:attrNameLst>
                                      </p:cBhvr>
                                      <p:tavLst>
                                        <p:tav tm="0">
                                          <p:val>
                                            <p:strVal val="#ppt_h"/>
                                          </p:val>
                                        </p:tav>
                                        <p:tav tm="100000">
                                          <p:val>
                                            <p:strVal val="#ppt_h"/>
                                          </p:val>
                                        </p:tav>
                                      </p:tavLst>
                                    </p:anim>
                                  </p:childTnLst>
                                </p:cTn>
                              </p:par>
                              <p:par>
                                <p:cTn id="52" presetID="45"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2000"/>
                                        <p:tgtEl>
                                          <p:spTgt spid="27"/>
                                        </p:tgtEl>
                                      </p:cBhvr>
                                    </p:animEffect>
                                    <p:anim calcmode="lin" valueType="num">
                                      <p:cBhvr>
                                        <p:cTn id="55" dur="2000" fill="hold"/>
                                        <p:tgtEl>
                                          <p:spTgt spid="27"/>
                                        </p:tgtEl>
                                        <p:attrNameLst>
                                          <p:attrName>ppt_w</p:attrName>
                                        </p:attrNameLst>
                                      </p:cBhvr>
                                      <p:tavLst>
                                        <p:tav tm="0" fmla="#ppt_w*sin(2.5*pi*$)">
                                          <p:val>
                                            <p:fltVal val="0"/>
                                          </p:val>
                                        </p:tav>
                                        <p:tav tm="100000">
                                          <p:val>
                                            <p:fltVal val="1"/>
                                          </p:val>
                                        </p:tav>
                                      </p:tavLst>
                                    </p:anim>
                                    <p:anim calcmode="lin" valueType="num">
                                      <p:cBhvr>
                                        <p:cTn id="56" dur="2000" fill="hold"/>
                                        <p:tgtEl>
                                          <p:spTgt spid="27"/>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000"/>
                                        <p:tgtEl>
                                          <p:spTgt spid="31"/>
                                        </p:tgtEl>
                                      </p:cBhvr>
                                    </p:animEffect>
                                    <p:anim calcmode="lin" valueType="num">
                                      <p:cBhvr>
                                        <p:cTn id="60" dur="2000" fill="hold"/>
                                        <p:tgtEl>
                                          <p:spTgt spid="31"/>
                                        </p:tgtEl>
                                        <p:attrNameLst>
                                          <p:attrName>ppt_w</p:attrName>
                                        </p:attrNameLst>
                                      </p:cBhvr>
                                      <p:tavLst>
                                        <p:tav tm="0" fmla="#ppt_w*sin(2.5*pi*$)">
                                          <p:val>
                                            <p:fltVal val="0"/>
                                          </p:val>
                                        </p:tav>
                                        <p:tav tm="100000">
                                          <p:val>
                                            <p:fltVal val="1"/>
                                          </p:val>
                                        </p:tav>
                                      </p:tavLst>
                                    </p:anim>
                                    <p:anim calcmode="lin" valueType="num">
                                      <p:cBhvr>
                                        <p:cTn id="61" dur="2000" fill="hold"/>
                                        <p:tgtEl>
                                          <p:spTgt spid="31"/>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000"/>
                                        <p:tgtEl>
                                          <p:spTgt spid="38"/>
                                        </p:tgtEl>
                                      </p:cBhvr>
                                    </p:animEffect>
                                    <p:anim calcmode="lin" valueType="num">
                                      <p:cBhvr>
                                        <p:cTn id="65" dur="2000" fill="hold"/>
                                        <p:tgtEl>
                                          <p:spTgt spid="38"/>
                                        </p:tgtEl>
                                        <p:attrNameLst>
                                          <p:attrName>ppt_w</p:attrName>
                                        </p:attrNameLst>
                                      </p:cBhvr>
                                      <p:tavLst>
                                        <p:tav tm="0" fmla="#ppt_w*sin(2.5*pi*$)">
                                          <p:val>
                                            <p:fltVal val="0"/>
                                          </p:val>
                                        </p:tav>
                                        <p:tav tm="100000">
                                          <p:val>
                                            <p:fltVal val="1"/>
                                          </p:val>
                                        </p:tav>
                                      </p:tavLst>
                                    </p:anim>
                                    <p:anim calcmode="lin" valueType="num">
                                      <p:cBhvr>
                                        <p:cTn id="66" dur="2000" fill="hold"/>
                                        <p:tgtEl>
                                          <p:spTgt spid="38"/>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2000"/>
                                        <p:tgtEl>
                                          <p:spTgt spid="39"/>
                                        </p:tgtEl>
                                      </p:cBhvr>
                                    </p:animEffect>
                                    <p:anim calcmode="lin" valueType="num">
                                      <p:cBhvr>
                                        <p:cTn id="70" dur="2000" fill="hold"/>
                                        <p:tgtEl>
                                          <p:spTgt spid="39"/>
                                        </p:tgtEl>
                                        <p:attrNameLst>
                                          <p:attrName>ppt_w</p:attrName>
                                        </p:attrNameLst>
                                      </p:cBhvr>
                                      <p:tavLst>
                                        <p:tav tm="0" fmla="#ppt_w*sin(2.5*pi*$)">
                                          <p:val>
                                            <p:fltVal val="0"/>
                                          </p:val>
                                        </p:tav>
                                        <p:tav tm="100000">
                                          <p:val>
                                            <p:fltVal val="1"/>
                                          </p:val>
                                        </p:tav>
                                      </p:tavLst>
                                    </p:anim>
                                    <p:anim calcmode="lin" valueType="num">
                                      <p:cBhvr>
                                        <p:cTn id="71" dur="2000" fill="hold"/>
                                        <p:tgtEl>
                                          <p:spTgt spid="39"/>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2000"/>
                                        <p:tgtEl>
                                          <p:spTgt spid="40"/>
                                        </p:tgtEl>
                                      </p:cBhvr>
                                    </p:animEffect>
                                    <p:anim calcmode="lin" valueType="num">
                                      <p:cBhvr>
                                        <p:cTn id="75" dur="2000" fill="hold"/>
                                        <p:tgtEl>
                                          <p:spTgt spid="40"/>
                                        </p:tgtEl>
                                        <p:attrNameLst>
                                          <p:attrName>ppt_w</p:attrName>
                                        </p:attrNameLst>
                                      </p:cBhvr>
                                      <p:tavLst>
                                        <p:tav tm="0" fmla="#ppt_w*sin(2.5*pi*$)">
                                          <p:val>
                                            <p:fltVal val="0"/>
                                          </p:val>
                                        </p:tav>
                                        <p:tav tm="100000">
                                          <p:val>
                                            <p:fltVal val="1"/>
                                          </p:val>
                                        </p:tav>
                                      </p:tavLst>
                                    </p:anim>
                                    <p:anim calcmode="lin" valueType="num">
                                      <p:cBhvr>
                                        <p:cTn id="76" dur="2000" fill="hold"/>
                                        <p:tgtEl>
                                          <p:spTgt spid="40"/>
                                        </p:tgtEl>
                                        <p:attrNameLst>
                                          <p:attrName>ppt_h</p:attrName>
                                        </p:attrNameLst>
                                      </p:cBhvr>
                                      <p:tavLst>
                                        <p:tav tm="0">
                                          <p:val>
                                            <p:strVal val="#ppt_h"/>
                                          </p:val>
                                        </p:tav>
                                        <p:tav tm="100000">
                                          <p:val>
                                            <p:strVal val="#ppt_h"/>
                                          </p:val>
                                        </p:tav>
                                      </p:tavLst>
                                    </p:anim>
                                  </p:childTnLst>
                                </p:cTn>
                              </p:par>
                            </p:childTnLst>
                          </p:cTn>
                        </p:par>
                        <p:par>
                          <p:cTn id="77" fill="hold">
                            <p:stCondLst>
                              <p:cond delay="4500"/>
                            </p:stCondLst>
                            <p:childTnLst>
                              <p:par>
                                <p:cTn id="78" presetID="45" presetClass="entr" presetSubtype="0"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000"/>
                                        <p:tgtEl>
                                          <p:spTgt spid="24"/>
                                        </p:tgtEl>
                                      </p:cBhvr>
                                    </p:animEffect>
                                    <p:anim calcmode="lin" valueType="num">
                                      <p:cBhvr>
                                        <p:cTn id="81" dur="2000" fill="hold"/>
                                        <p:tgtEl>
                                          <p:spTgt spid="24"/>
                                        </p:tgtEl>
                                        <p:attrNameLst>
                                          <p:attrName>ppt_w</p:attrName>
                                        </p:attrNameLst>
                                      </p:cBhvr>
                                      <p:tavLst>
                                        <p:tav tm="0" fmla="#ppt_w*sin(2.5*pi*$)">
                                          <p:val>
                                            <p:fltVal val="0"/>
                                          </p:val>
                                        </p:tav>
                                        <p:tav tm="100000">
                                          <p:val>
                                            <p:fltVal val="1"/>
                                          </p:val>
                                        </p:tav>
                                      </p:tavLst>
                                    </p:anim>
                                    <p:anim calcmode="lin" valueType="num">
                                      <p:cBhvr>
                                        <p:cTn id="82" dur="2000" fill="hold"/>
                                        <p:tgtEl>
                                          <p:spTgt spid="24"/>
                                        </p:tgtEl>
                                        <p:attrNameLst>
                                          <p:attrName>ppt_h</p:attrName>
                                        </p:attrNameLst>
                                      </p:cBhvr>
                                      <p:tavLst>
                                        <p:tav tm="0">
                                          <p:val>
                                            <p:strVal val="#ppt_h"/>
                                          </p:val>
                                        </p:tav>
                                        <p:tav tm="100000">
                                          <p:val>
                                            <p:strVal val="#ppt_h"/>
                                          </p:val>
                                        </p:tav>
                                      </p:tavLst>
                                    </p:anim>
                                  </p:childTnLst>
                                </p:cTn>
                              </p:par>
                              <p:par>
                                <p:cTn id="83" presetID="45"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2000"/>
                                        <p:tgtEl>
                                          <p:spTgt spid="28"/>
                                        </p:tgtEl>
                                      </p:cBhvr>
                                    </p:animEffect>
                                    <p:anim calcmode="lin" valueType="num">
                                      <p:cBhvr>
                                        <p:cTn id="86" dur="2000" fill="hold"/>
                                        <p:tgtEl>
                                          <p:spTgt spid="28"/>
                                        </p:tgtEl>
                                        <p:attrNameLst>
                                          <p:attrName>ppt_w</p:attrName>
                                        </p:attrNameLst>
                                      </p:cBhvr>
                                      <p:tavLst>
                                        <p:tav tm="0" fmla="#ppt_w*sin(2.5*pi*$)">
                                          <p:val>
                                            <p:fltVal val="0"/>
                                          </p:val>
                                        </p:tav>
                                        <p:tav tm="100000">
                                          <p:val>
                                            <p:fltVal val="1"/>
                                          </p:val>
                                        </p:tav>
                                      </p:tavLst>
                                    </p:anim>
                                    <p:anim calcmode="lin" valueType="num">
                                      <p:cBhvr>
                                        <p:cTn id="87" dur="2000" fill="hold"/>
                                        <p:tgtEl>
                                          <p:spTgt spid="28"/>
                                        </p:tgtEl>
                                        <p:attrNameLst>
                                          <p:attrName>ppt_h</p:attrName>
                                        </p:attrNameLst>
                                      </p:cBhvr>
                                      <p:tavLst>
                                        <p:tav tm="0">
                                          <p:val>
                                            <p:strVal val="#ppt_h"/>
                                          </p:val>
                                        </p:tav>
                                        <p:tav tm="100000">
                                          <p:val>
                                            <p:strVal val="#ppt_h"/>
                                          </p:val>
                                        </p:tav>
                                      </p:tavLst>
                                    </p:anim>
                                  </p:childTnLst>
                                </p:cTn>
                              </p:par>
                              <p:par>
                                <p:cTn id="88" presetID="45"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2000"/>
                                        <p:tgtEl>
                                          <p:spTgt spid="32"/>
                                        </p:tgtEl>
                                      </p:cBhvr>
                                    </p:animEffect>
                                    <p:anim calcmode="lin" valueType="num">
                                      <p:cBhvr>
                                        <p:cTn id="91" dur="2000" fill="hold"/>
                                        <p:tgtEl>
                                          <p:spTgt spid="32"/>
                                        </p:tgtEl>
                                        <p:attrNameLst>
                                          <p:attrName>ppt_w</p:attrName>
                                        </p:attrNameLst>
                                      </p:cBhvr>
                                      <p:tavLst>
                                        <p:tav tm="0" fmla="#ppt_w*sin(2.5*pi*$)">
                                          <p:val>
                                            <p:fltVal val="0"/>
                                          </p:val>
                                        </p:tav>
                                        <p:tav tm="100000">
                                          <p:val>
                                            <p:fltVal val="1"/>
                                          </p:val>
                                        </p:tav>
                                      </p:tavLst>
                                    </p:anim>
                                    <p:anim calcmode="lin" valueType="num">
                                      <p:cBhvr>
                                        <p:cTn id="92" dur="2000" fill="hold"/>
                                        <p:tgtEl>
                                          <p:spTgt spid="32"/>
                                        </p:tgtEl>
                                        <p:attrNameLst>
                                          <p:attrName>ppt_h</p:attrName>
                                        </p:attrNameLst>
                                      </p:cBhvr>
                                      <p:tavLst>
                                        <p:tav tm="0">
                                          <p:val>
                                            <p:strVal val="#ppt_h"/>
                                          </p:val>
                                        </p:tav>
                                        <p:tav tm="100000">
                                          <p:val>
                                            <p:strVal val="#ppt_h"/>
                                          </p:val>
                                        </p:tav>
                                      </p:tavLst>
                                    </p:anim>
                                  </p:childTnLst>
                                </p:cTn>
                              </p:par>
                              <p:par>
                                <p:cTn id="93" presetID="45"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2000"/>
                                        <p:tgtEl>
                                          <p:spTgt spid="42"/>
                                        </p:tgtEl>
                                      </p:cBhvr>
                                    </p:animEffect>
                                    <p:anim calcmode="lin" valueType="num">
                                      <p:cBhvr>
                                        <p:cTn id="96" dur="2000" fill="hold"/>
                                        <p:tgtEl>
                                          <p:spTgt spid="42"/>
                                        </p:tgtEl>
                                        <p:attrNameLst>
                                          <p:attrName>ppt_w</p:attrName>
                                        </p:attrNameLst>
                                      </p:cBhvr>
                                      <p:tavLst>
                                        <p:tav tm="0" fmla="#ppt_w*sin(2.5*pi*$)">
                                          <p:val>
                                            <p:fltVal val="0"/>
                                          </p:val>
                                        </p:tav>
                                        <p:tav tm="100000">
                                          <p:val>
                                            <p:fltVal val="1"/>
                                          </p:val>
                                        </p:tav>
                                      </p:tavLst>
                                    </p:anim>
                                    <p:anim calcmode="lin" valueType="num">
                                      <p:cBhvr>
                                        <p:cTn id="97" dur="2000" fill="hold"/>
                                        <p:tgtEl>
                                          <p:spTgt spid="42"/>
                                        </p:tgtEl>
                                        <p:attrNameLst>
                                          <p:attrName>ppt_h</p:attrName>
                                        </p:attrNameLst>
                                      </p:cBhvr>
                                      <p:tavLst>
                                        <p:tav tm="0">
                                          <p:val>
                                            <p:strVal val="#ppt_h"/>
                                          </p:val>
                                        </p:tav>
                                        <p:tav tm="100000">
                                          <p:val>
                                            <p:strVal val="#ppt_h"/>
                                          </p:val>
                                        </p:tav>
                                      </p:tavLst>
                                    </p:anim>
                                  </p:childTnLst>
                                </p:cTn>
                              </p:par>
                              <p:par>
                                <p:cTn id="98" presetID="45"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2000"/>
                                        <p:tgtEl>
                                          <p:spTgt spid="43"/>
                                        </p:tgtEl>
                                      </p:cBhvr>
                                    </p:animEffect>
                                    <p:anim calcmode="lin" valueType="num">
                                      <p:cBhvr>
                                        <p:cTn id="101" dur="2000" fill="hold"/>
                                        <p:tgtEl>
                                          <p:spTgt spid="43"/>
                                        </p:tgtEl>
                                        <p:attrNameLst>
                                          <p:attrName>ppt_w</p:attrName>
                                        </p:attrNameLst>
                                      </p:cBhvr>
                                      <p:tavLst>
                                        <p:tav tm="0" fmla="#ppt_w*sin(2.5*pi*$)">
                                          <p:val>
                                            <p:fltVal val="0"/>
                                          </p:val>
                                        </p:tav>
                                        <p:tav tm="100000">
                                          <p:val>
                                            <p:fltVal val="1"/>
                                          </p:val>
                                        </p:tav>
                                      </p:tavLst>
                                    </p:anim>
                                    <p:anim calcmode="lin" valueType="num">
                                      <p:cBhvr>
                                        <p:cTn id="102" dur="2000" fill="hold"/>
                                        <p:tgtEl>
                                          <p:spTgt spid="43"/>
                                        </p:tgtEl>
                                        <p:attrNameLst>
                                          <p:attrName>ppt_h</p:attrName>
                                        </p:attrNameLst>
                                      </p:cBhvr>
                                      <p:tavLst>
                                        <p:tav tm="0">
                                          <p:val>
                                            <p:strVal val="#ppt_h"/>
                                          </p:val>
                                        </p:tav>
                                        <p:tav tm="100000">
                                          <p:val>
                                            <p:strVal val="#ppt_h"/>
                                          </p:val>
                                        </p:tav>
                                      </p:tavLst>
                                    </p:anim>
                                  </p:childTnLst>
                                </p:cTn>
                              </p:par>
                              <p:par>
                                <p:cTn id="103" presetID="45"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2000"/>
                                        <p:tgtEl>
                                          <p:spTgt spid="44"/>
                                        </p:tgtEl>
                                      </p:cBhvr>
                                    </p:animEffect>
                                    <p:anim calcmode="lin" valueType="num">
                                      <p:cBhvr>
                                        <p:cTn id="106" dur="2000" fill="hold"/>
                                        <p:tgtEl>
                                          <p:spTgt spid="44"/>
                                        </p:tgtEl>
                                        <p:attrNameLst>
                                          <p:attrName>ppt_w</p:attrName>
                                        </p:attrNameLst>
                                      </p:cBhvr>
                                      <p:tavLst>
                                        <p:tav tm="0" fmla="#ppt_w*sin(2.5*pi*$)">
                                          <p:val>
                                            <p:fltVal val="0"/>
                                          </p:val>
                                        </p:tav>
                                        <p:tav tm="100000">
                                          <p:val>
                                            <p:fltVal val="1"/>
                                          </p:val>
                                        </p:tav>
                                      </p:tavLst>
                                    </p:anim>
                                    <p:anim calcmode="lin" valueType="num">
                                      <p:cBhvr>
                                        <p:cTn id="107" dur="20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4" grpId="0" animBg="1"/>
      <p:bldP spid="25" grpId="0" animBg="1"/>
      <p:bldP spid="10" grpId="0" animBg="1"/>
      <p:bldP spid="11" grpId="0" animBg="1"/>
      <p:bldP spid="27" grpId="0" animBg="1"/>
      <p:bldP spid="28" grpId="0" animBg="1"/>
      <p:bldP spid="30" grpId="0" animBg="1"/>
      <p:bldP spid="31" grpId="0" animBg="1"/>
      <p:bldP spid="32" grpId="0" animBg="1"/>
      <p:bldP spid="33" grpId="0"/>
      <p:bldP spid="34" grpId="0"/>
      <p:bldP spid="36" grpId="0"/>
      <p:bldP spid="38" grpId="0"/>
      <p:bldP spid="39" grpId="0"/>
      <p:bldP spid="40" grpId="0"/>
      <p:bldP spid="42"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1857A459-90D5-EDEF-448D-4A4F7BE8B806}"/>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programme </a:t>
            </a:r>
            <a:r>
              <a:rPr lang="fr-FR" dirty="0"/>
              <a:t>é</a:t>
            </a:r>
            <a:r>
              <a:rPr lang="fr-FR"/>
              <a:t>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a:bodyPr>
          <a:lstStyle/>
          <a:p>
            <a:r>
              <a:rPr lang="fr-FR" sz="6000" dirty="0"/>
              <a:t>ANNEXES</a:t>
            </a:r>
          </a:p>
        </p:txBody>
      </p:sp>
      <p:pic>
        <p:nvPicPr>
          <p:cNvPr id="6" name="Image 5">
            <a:extLst>
              <a:ext uri="{FF2B5EF4-FFF2-40B4-BE49-F238E27FC236}">
                <a16:creationId xmlns:a16="http://schemas.microsoft.com/office/drawing/2014/main" id="{06B99603-5BCC-579B-6AA5-1082AD9C354B}"/>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7570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5083066" y="787594"/>
            <a:ext cx="2025876"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1 – Sortie SAS</a:t>
            </a:r>
          </a:p>
        </p:txBody>
      </p:sp>
      <p:sp>
        <p:nvSpPr>
          <p:cNvPr id="4" name="Freeform 16">
            <a:extLst>
              <a:ext uri="{FF2B5EF4-FFF2-40B4-BE49-F238E27FC236}">
                <a16:creationId xmlns:a16="http://schemas.microsoft.com/office/drawing/2014/main" id="{3F435AF5-E1BA-1B74-4883-71372CA32FB6}"/>
              </a:ext>
            </a:extLst>
          </p:cNvPr>
          <p:cNvSpPr>
            <a:spLocks noChangeArrowheads="1"/>
          </p:cNvSpPr>
          <p:nvPr/>
        </p:nvSpPr>
        <p:spPr bwMode="auto">
          <a:xfrm>
            <a:off x="2398194" y="1614940"/>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5" name="Freeform 17">
            <a:extLst>
              <a:ext uri="{FF2B5EF4-FFF2-40B4-BE49-F238E27FC236}">
                <a16:creationId xmlns:a16="http://schemas.microsoft.com/office/drawing/2014/main" id="{F80381D9-BBA8-E446-DCFA-597DF065654C}"/>
              </a:ext>
            </a:extLst>
          </p:cNvPr>
          <p:cNvSpPr>
            <a:spLocks noChangeArrowheads="1"/>
          </p:cNvSpPr>
          <p:nvPr/>
        </p:nvSpPr>
        <p:spPr bwMode="auto">
          <a:xfrm>
            <a:off x="2419898" y="1622500"/>
            <a:ext cx="4885885" cy="29738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80 %</a:t>
            </a:r>
          </a:p>
        </p:txBody>
      </p:sp>
      <p:sp>
        <p:nvSpPr>
          <p:cNvPr id="6" name="TextBox 18">
            <a:extLst>
              <a:ext uri="{FF2B5EF4-FFF2-40B4-BE49-F238E27FC236}">
                <a16:creationId xmlns:a16="http://schemas.microsoft.com/office/drawing/2014/main" id="{A2392E39-0116-FE61-85A9-3E95B4B4BAF1}"/>
              </a:ext>
            </a:extLst>
          </p:cNvPr>
          <p:cNvSpPr txBox="1"/>
          <p:nvPr/>
        </p:nvSpPr>
        <p:spPr>
          <a:xfrm>
            <a:off x="1648131" y="1533951"/>
            <a:ext cx="500458"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01</a:t>
            </a:r>
          </a:p>
        </p:txBody>
      </p:sp>
      <p:sp>
        <p:nvSpPr>
          <p:cNvPr id="7" name="TextBox 22">
            <a:extLst>
              <a:ext uri="{FF2B5EF4-FFF2-40B4-BE49-F238E27FC236}">
                <a16:creationId xmlns:a16="http://schemas.microsoft.com/office/drawing/2014/main" id="{40F631CF-7493-DBA8-5386-22099230A34A}"/>
              </a:ext>
            </a:extLst>
          </p:cNvPr>
          <p:cNvSpPr txBox="1"/>
          <p:nvPr/>
        </p:nvSpPr>
        <p:spPr>
          <a:xfrm>
            <a:off x="2398195" y="1218480"/>
            <a:ext cx="1249060"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Sortie SAS</a:t>
            </a:r>
          </a:p>
        </p:txBody>
      </p:sp>
      <p:sp>
        <p:nvSpPr>
          <p:cNvPr id="8" name="TextBox 29">
            <a:extLst>
              <a:ext uri="{FF2B5EF4-FFF2-40B4-BE49-F238E27FC236}">
                <a16:creationId xmlns:a16="http://schemas.microsoft.com/office/drawing/2014/main" id="{2B2EBE91-C230-A7FB-2645-1C9BB352899A}"/>
              </a:ext>
            </a:extLst>
          </p:cNvPr>
          <p:cNvSpPr txBox="1"/>
          <p:nvPr/>
        </p:nvSpPr>
        <p:spPr>
          <a:xfrm>
            <a:off x="8051523" y="1229246"/>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9" name="Freeform 17">
            <a:extLst>
              <a:ext uri="{FF2B5EF4-FFF2-40B4-BE49-F238E27FC236}">
                <a16:creationId xmlns:a16="http://schemas.microsoft.com/office/drawing/2014/main" id="{67C3D9BC-C9AF-E7B3-9433-AE55136C2A81}"/>
              </a:ext>
            </a:extLst>
          </p:cNvPr>
          <p:cNvSpPr>
            <a:spLocks noChangeArrowheads="1"/>
          </p:cNvSpPr>
          <p:nvPr/>
        </p:nvSpPr>
        <p:spPr bwMode="auto">
          <a:xfrm>
            <a:off x="7305783" y="1622500"/>
            <a:ext cx="846491" cy="325258"/>
          </a:xfrm>
          <a:prstGeom prst="roundRect">
            <a:avLst>
              <a:gd name="adj" fmla="val 50000"/>
            </a:avLst>
          </a:prstGeom>
          <a:solidFill>
            <a:schemeClr val="accent1"/>
          </a:solidFill>
          <a:ln>
            <a:noFill/>
          </a:ln>
          <a:effectLst/>
        </p:spPr>
        <p:txBody>
          <a:bodyPr wrap="none" anchor="ctr"/>
          <a:lstStyle/>
          <a:p>
            <a:pPr algn="ctr"/>
            <a:r>
              <a:rPr lang="en-US" sz="2400">
                <a:solidFill>
                  <a:schemeClr val="bg1"/>
                </a:solidFill>
              </a:rPr>
              <a:t>+10%</a:t>
            </a:r>
          </a:p>
        </p:txBody>
      </p:sp>
      <p:sp>
        <p:nvSpPr>
          <p:cNvPr id="2" name="Rectangle 1">
            <a:extLst>
              <a:ext uri="{FF2B5EF4-FFF2-40B4-BE49-F238E27FC236}">
                <a16:creationId xmlns:a16="http://schemas.microsoft.com/office/drawing/2014/main" id="{C1AF74E1-5112-F229-D13A-53CB897360C1}"/>
              </a:ext>
            </a:extLst>
          </p:cNvPr>
          <p:cNvSpPr/>
          <p:nvPr/>
        </p:nvSpPr>
        <p:spPr>
          <a:xfrm>
            <a:off x="4320000" y="2520000"/>
            <a:ext cx="7740000" cy="3960000"/>
          </a:xfrm>
          <a:prstGeom prst="rect">
            <a:avLst/>
          </a:prstGeom>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0FED8620-48DB-45E8-4A90-AF0010ED7740}"/>
              </a:ext>
            </a:extLst>
          </p:cNvPr>
          <p:cNvSpPr/>
          <p:nvPr/>
        </p:nvSpPr>
        <p:spPr>
          <a:xfrm>
            <a:off x="180000" y="2520000"/>
            <a:ext cx="6120000" cy="3960000"/>
          </a:xfrm>
          <a:prstGeom prst="homePlate">
            <a:avLst/>
          </a:prstGeom>
          <a:solidFill>
            <a:schemeClr val="bg1">
              <a:lumMod val="85000"/>
            </a:schemeClr>
          </a:solidFill>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3" name="Image 12">
            <a:extLst>
              <a:ext uri="{FF2B5EF4-FFF2-40B4-BE49-F238E27FC236}">
                <a16:creationId xmlns:a16="http://schemas.microsoft.com/office/drawing/2014/main" id="{C46D176F-B280-CC22-AEF5-55E9F675DA31}"/>
              </a:ext>
            </a:extLst>
          </p:cNvPr>
          <p:cNvPicPr>
            <a:picLocks noChangeAspect="1"/>
          </p:cNvPicPr>
          <p:nvPr/>
        </p:nvPicPr>
        <p:blipFill>
          <a:blip r:embed="rId2"/>
          <a:stretch>
            <a:fillRect/>
          </a:stretch>
        </p:blipFill>
        <p:spPr>
          <a:xfrm>
            <a:off x="11262361" y="0"/>
            <a:ext cx="929640" cy="889222"/>
          </a:xfrm>
          <a:prstGeom prst="rect">
            <a:avLst/>
          </a:prstGeom>
        </p:spPr>
      </p:pic>
      <p:pic>
        <p:nvPicPr>
          <p:cNvPr id="14" name="Image 13">
            <a:extLst>
              <a:ext uri="{FF2B5EF4-FFF2-40B4-BE49-F238E27FC236}">
                <a16:creationId xmlns:a16="http://schemas.microsoft.com/office/drawing/2014/main" id="{9077EFA5-D285-D1F4-1BB5-CD2B9B0447CA}"/>
              </a:ext>
            </a:extLst>
          </p:cNvPr>
          <p:cNvPicPr>
            <a:picLocks noChangeAspect="1"/>
          </p:cNvPicPr>
          <p:nvPr/>
        </p:nvPicPr>
        <p:blipFill>
          <a:blip r:embed="rId2"/>
          <a:stretch>
            <a:fillRect/>
          </a:stretch>
        </p:blipFill>
        <p:spPr>
          <a:xfrm>
            <a:off x="11414761" y="152400"/>
            <a:ext cx="929640" cy="889222"/>
          </a:xfrm>
          <a:prstGeom prst="rect">
            <a:avLst/>
          </a:prstGeom>
        </p:spPr>
      </p:pic>
    </p:spTree>
    <p:extLst>
      <p:ext uri="{BB962C8B-B14F-4D97-AF65-F5344CB8AC3E}">
        <p14:creationId xmlns:p14="http://schemas.microsoft.com/office/powerpoint/2010/main" val="39036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13" y="787594"/>
            <a:ext cx="3622787"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2 – Qualification </a:t>
            </a:r>
            <a:r>
              <a:rPr lang="en-US" sz="1200" spc="151" dirty="0" err="1">
                <a:solidFill>
                  <a:schemeClr val="bg1">
                    <a:lumMod val="65000"/>
                  </a:schemeClr>
                </a:solidFill>
                <a:latin typeface="Poppins Light" pitchFamily="2" charset="77"/>
                <a:cs typeface="Poppins Light" pitchFamily="2" charset="77"/>
              </a:rPr>
              <a:t>automatique</a:t>
            </a:r>
            <a:endParaRPr lang="en-US" sz="1200" spc="151" dirty="0">
              <a:solidFill>
                <a:schemeClr val="bg1">
                  <a:lumMod val="65000"/>
                </a:schemeClr>
              </a:solidFill>
              <a:latin typeface="Poppins Light" pitchFamily="2" charset="77"/>
              <a:cs typeface="Poppins Light" pitchFamily="2" charset="77"/>
            </a:endParaRPr>
          </a:p>
        </p:txBody>
      </p:sp>
      <p:sp>
        <p:nvSpPr>
          <p:cNvPr id="7" name="Freeform 19">
            <a:extLst>
              <a:ext uri="{FF2B5EF4-FFF2-40B4-BE49-F238E27FC236}">
                <a16:creationId xmlns:a16="http://schemas.microsoft.com/office/drawing/2014/main" id="{273BF932-7CAB-1268-C488-4B6F3267DBCA}"/>
              </a:ext>
            </a:extLst>
          </p:cNvPr>
          <p:cNvSpPr>
            <a:spLocks noChangeArrowheads="1"/>
          </p:cNvSpPr>
          <p:nvPr/>
        </p:nvSpPr>
        <p:spPr bwMode="auto">
          <a:xfrm>
            <a:off x="2398194" y="187498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8" name="TextBox 19">
            <a:extLst>
              <a:ext uri="{FF2B5EF4-FFF2-40B4-BE49-F238E27FC236}">
                <a16:creationId xmlns:a16="http://schemas.microsoft.com/office/drawing/2014/main" id="{E93198D6-1EA4-5A71-FCEA-20C5B91D2D78}"/>
              </a:ext>
            </a:extLst>
          </p:cNvPr>
          <p:cNvSpPr txBox="1"/>
          <p:nvPr/>
        </p:nvSpPr>
        <p:spPr>
          <a:xfrm>
            <a:off x="1565514" y="1809489"/>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9" name="TextBox 23">
            <a:extLst>
              <a:ext uri="{FF2B5EF4-FFF2-40B4-BE49-F238E27FC236}">
                <a16:creationId xmlns:a16="http://schemas.microsoft.com/office/drawing/2014/main" id="{2539B82E-A502-5126-F66D-0F1292B4B3B2}"/>
              </a:ext>
            </a:extLst>
          </p:cNvPr>
          <p:cNvSpPr txBox="1"/>
          <p:nvPr/>
        </p:nvSpPr>
        <p:spPr>
          <a:xfrm>
            <a:off x="2376492" y="1494018"/>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12" name="TextBox 29">
            <a:extLst>
              <a:ext uri="{FF2B5EF4-FFF2-40B4-BE49-F238E27FC236}">
                <a16:creationId xmlns:a16="http://schemas.microsoft.com/office/drawing/2014/main" id="{6E6B4DA0-8619-B4A6-F79B-307356CAD20B}"/>
              </a:ext>
            </a:extLst>
          </p:cNvPr>
          <p:cNvSpPr txBox="1"/>
          <p:nvPr/>
        </p:nvSpPr>
        <p:spPr>
          <a:xfrm>
            <a:off x="8037147" y="149431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13" name="Freeform 17">
            <a:extLst>
              <a:ext uri="{FF2B5EF4-FFF2-40B4-BE49-F238E27FC236}">
                <a16:creationId xmlns:a16="http://schemas.microsoft.com/office/drawing/2014/main" id="{A2D600AA-16AF-823C-C77E-65815BFFA0F4}"/>
              </a:ext>
            </a:extLst>
          </p:cNvPr>
          <p:cNvSpPr>
            <a:spLocks noChangeArrowheads="1"/>
          </p:cNvSpPr>
          <p:nvPr/>
        </p:nvSpPr>
        <p:spPr bwMode="auto">
          <a:xfrm>
            <a:off x="2398194" y="1874989"/>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2" name="Rectangle 1">
            <a:extLst>
              <a:ext uri="{FF2B5EF4-FFF2-40B4-BE49-F238E27FC236}">
                <a16:creationId xmlns:a16="http://schemas.microsoft.com/office/drawing/2014/main" id="{929C1760-108F-1F5E-2BC2-8470491B2E3B}"/>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100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3" name="Signalisation droite 1">
            <a:extLst>
              <a:ext uri="{FF2B5EF4-FFF2-40B4-BE49-F238E27FC236}">
                <a16:creationId xmlns:a16="http://schemas.microsoft.com/office/drawing/2014/main" id="{905EAAEC-4346-CD62-082E-03C01F10F5EA}"/>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poser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place d’un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5" name="Image 4">
            <a:extLst>
              <a:ext uri="{FF2B5EF4-FFF2-40B4-BE49-F238E27FC236}">
                <a16:creationId xmlns:a16="http://schemas.microsoft.com/office/drawing/2014/main" id="{125A9A6D-178D-57F3-0416-A10041B64CDF}"/>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7368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DEA0-C698-084B-A40E-A056BB46E776}"/>
              </a:ext>
            </a:extLst>
          </p:cNvPr>
          <p:cNvSpPr txBox="1"/>
          <p:nvPr/>
        </p:nvSpPr>
        <p:spPr>
          <a:xfrm>
            <a:off x="4035995" y="306186"/>
            <a:ext cx="4120039"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a:t>
            </a:r>
          </a:p>
        </p:txBody>
      </p:sp>
      <p:sp>
        <p:nvSpPr>
          <p:cNvPr id="3" name="TextBox 2">
            <a:extLst>
              <a:ext uri="{FF2B5EF4-FFF2-40B4-BE49-F238E27FC236}">
                <a16:creationId xmlns:a16="http://schemas.microsoft.com/office/drawing/2014/main" id="{73FFBBA9-BE3E-BA4E-A488-4065FDE430D8}"/>
              </a:ext>
            </a:extLst>
          </p:cNvPr>
          <p:cNvSpPr txBox="1"/>
          <p:nvPr/>
        </p:nvSpPr>
        <p:spPr>
          <a:xfrm>
            <a:off x="4659552" y="787593"/>
            <a:ext cx="2872902" cy="523220"/>
          </a:xfrm>
          <a:prstGeom prst="rect">
            <a:avLst/>
          </a:prstGeom>
          <a:noFill/>
        </p:spPr>
        <p:txBody>
          <a:bodyPr wrap="none" rtlCol="0">
            <a:spAutoFit/>
          </a:bodyPr>
          <a:lstStyle/>
          <a:p>
            <a:pPr algn="ctr"/>
            <a:r>
              <a:rPr lang="en-US" sz="2800" spc="150">
                <a:solidFill>
                  <a:schemeClr val="bg1">
                    <a:lumMod val="65000"/>
                  </a:schemeClr>
                </a:solidFill>
                <a:latin typeface="Poppins Light" pitchFamily="2" charset="77"/>
                <a:cs typeface="Poppins Light" pitchFamily="2" charset="77"/>
              </a:rPr>
              <a:t>Les </a:t>
            </a:r>
            <a:r>
              <a:rPr lang="fr-FR" sz="2800" spc="150">
                <a:solidFill>
                  <a:schemeClr val="bg1">
                    <a:lumMod val="65000"/>
                  </a:schemeClr>
                </a:solidFill>
                <a:latin typeface="Poppins Light" pitchFamily="2" charset="77"/>
                <a:cs typeface="Poppins Light" pitchFamily="2" charset="77"/>
              </a:rPr>
              <a:t>ambitions</a:t>
            </a:r>
            <a:endParaRPr lang="en-US" sz="2800" spc="150">
              <a:solidFill>
                <a:schemeClr val="bg1">
                  <a:lumMod val="65000"/>
                </a:schemeClr>
              </a:solidFill>
              <a:latin typeface="Poppins Light" pitchFamily="2" charset="77"/>
              <a:cs typeface="Poppins Light" pitchFamily="2" charset="77"/>
            </a:endParaRPr>
          </a:p>
        </p:txBody>
      </p:sp>
      <p:grpSp>
        <p:nvGrpSpPr>
          <p:cNvPr id="8" name="Groupe 7">
            <a:extLst>
              <a:ext uri="{FF2B5EF4-FFF2-40B4-BE49-F238E27FC236}">
                <a16:creationId xmlns:a16="http://schemas.microsoft.com/office/drawing/2014/main" id="{E735D75C-4C6D-2F22-423B-B91A977D6484}"/>
              </a:ext>
            </a:extLst>
          </p:cNvPr>
          <p:cNvGrpSpPr/>
          <p:nvPr/>
        </p:nvGrpSpPr>
        <p:grpSpPr>
          <a:xfrm>
            <a:off x="892035" y="2008504"/>
            <a:ext cx="2986638" cy="4033471"/>
            <a:chOff x="892035" y="2008504"/>
            <a:chExt cx="2986638" cy="4033471"/>
          </a:xfrm>
        </p:grpSpPr>
        <p:sp>
          <p:nvSpPr>
            <p:cNvPr id="10" name="Freeform 15">
              <a:extLst>
                <a:ext uri="{FF2B5EF4-FFF2-40B4-BE49-F238E27FC236}">
                  <a16:creationId xmlns:a16="http://schemas.microsoft.com/office/drawing/2014/main" id="{D93CF464-74E8-4441-903C-5641A9BA29E1}"/>
                </a:ext>
              </a:extLst>
            </p:cNvPr>
            <p:cNvSpPr>
              <a:spLocks noChangeArrowheads="1"/>
            </p:cNvSpPr>
            <p:nvPr/>
          </p:nvSpPr>
          <p:spPr bwMode="auto">
            <a:xfrm>
              <a:off x="892035" y="200850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11" name="Freeform 19">
              <a:extLst>
                <a:ext uri="{FF2B5EF4-FFF2-40B4-BE49-F238E27FC236}">
                  <a16:creationId xmlns:a16="http://schemas.microsoft.com/office/drawing/2014/main" id="{B80FAF77-B826-AC45-AF9F-74EA06F14450}"/>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0" name="Freeform 997">
              <a:extLst>
                <a:ext uri="{FF2B5EF4-FFF2-40B4-BE49-F238E27FC236}">
                  <a16:creationId xmlns:a16="http://schemas.microsoft.com/office/drawing/2014/main" id="{C97B35FB-A922-0246-85CF-ECAE5DE2BA37}"/>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3" name="Subtitle 2">
              <a:extLst>
                <a:ext uri="{FF2B5EF4-FFF2-40B4-BE49-F238E27FC236}">
                  <a16:creationId xmlns:a16="http://schemas.microsoft.com/office/drawing/2014/main" id="{B8E8BACF-064F-6B4C-915E-7DEA552751AD}"/>
                </a:ext>
              </a:extLst>
            </p:cNvPr>
            <p:cNvSpPr txBox="1">
              <a:spLocks/>
            </p:cNvSpPr>
            <p:nvPr/>
          </p:nvSpPr>
          <p:spPr>
            <a:xfrm>
              <a:off x="1001934" y="4858341"/>
              <a:ext cx="242463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34" name="TextBox 33">
              <a:extLst>
                <a:ext uri="{FF2B5EF4-FFF2-40B4-BE49-F238E27FC236}">
                  <a16:creationId xmlns:a16="http://schemas.microsoft.com/office/drawing/2014/main" id="{44705C5E-6C0B-8343-976B-915BEC8AA3F6}"/>
                </a:ext>
              </a:extLst>
            </p:cNvPr>
            <p:cNvSpPr txBox="1"/>
            <p:nvPr/>
          </p:nvSpPr>
          <p:spPr>
            <a:xfrm>
              <a:off x="1257974" y="4533917"/>
              <a:ext cx="2056973"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36" name="TextBox 35">
              <a:extLst>
                <a:ext uri="{FF2B5EF4-FFF2-40B4-BE49-F238E27FC236}">
                  <a16:creationId xmlns:a16="http://schemas.microsoft.com/office/drawing/2014/main" id="{BB460E1C-45F4-314D-820D-9E852BEBA177}"/>
                </a:ext>
              </a:extLst>
            </p:cNvPr>
            <p:cNvSpPr txBox="1"/>
            <p:nvPr/>
          </p:nvSpPr>
          <p:spPr>
            <a:xfrm>
              <a:off x="1898944" y="3693611"/>
              <a:ext cx="77777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grpSp>
      <p:grpSp>
        <p:nvGrpSpPr>
          <p:cNvPr id="9" name="Groupe 8">
            <a:extLst>
              <a:ext uri="{FF2B5EF4-FFF2-40B4-BE49-F238E27FC236}">
                <a16:creationId xmlns:a16="http://schemas.microsoft.com/office/drawing/2014/main" id="{4F2EA3C5-5FA6-549B-2858-F94AE3A21E6C}"/>
              </a:ext>
            </a:extLst>
          </p:cNvPr>
          <p:cNvGrpSpPr/>
          <p:nvPr/>
        </p:nvGrpSpPr>
        <p:grpSpPr>
          <a:xfrm>
            <a:off x="4602682" y="1977684"/>
            <a:ext cx="2986638" cy="4033471"/>
            <a:chOff x="4602682" y="1977684"/>
            <a:chExt cx="2986638" cy="4033471"/>
          </a:xfrm>
        </p:grpSpPr>
        <p:sp>
          <p:nvSpPr>
            <p:cNvPr id="25" name="Freeform 15">
              <a:extLst>
                <a:ext uri="{FF2B5EF4-FFF2-40B4-BE49-F238E27FC236}">
                  <a16:creationId xmlns:a16="http://schemas.microsoft.com/office/drawing/2014/main" id="{E85A7C2D-0691-2A4A-B72F-2FD7B2A626C8}"/>
                </a:ext>
              </a:extLst>
            </p:cNvPr>
            <p:cNvSpPr>
              <a:spLocks noChangeArrowheads="1"/>
            </p:cNvSpPr>
            <p:nvPr/>
          </p:nvSpPr>
          <p:spPr bwMode="auto">
            <a:xfrm>
              <a:off x="4602682"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7" name="Freeform 19">
              <a:extLst>
                <a:ext uri="{FF2B5EF4-FFF2-40B4-BE49-F238E27FC236}">
                  <a16:creationId xmlns:a16="http://schemas.microsoft.com/office/drawing/2014/main" id="{3CCD4DC0-63EE-0845-9B7B-505054301B3A}"/>
                </a:ext>
              </a:extLst>
            </p:cNvPr>
            <p:cNvSpPr>
              <a:spLocks noChangeArrowheads="1"/>
            </p:cNvSpPr>
            <p:nvPr/>
          </p:nvSpPr>
          <p:spPr bwMode="auto">
            <a:xfrm>
              <a:off x="5484029"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1" name="Freeform 996">
              <a:extLst>
                <a:ext uri="{FF2B5EF4-FFF2-40B4-BE49-F238E27FC236}">
                  <a16:creationId xmlns:a16="http://schemas.microsoft.com/office/drawing/2014/main" id="{43FDB785-851D-CC42-81A0-112490ACCC92}"/>
                </a:ext>
              </a:extLst>
            </p:cNvPr>
            <p:cNvSpPr>
              <a:spLocks noChangeAspect="1" noChangeArrowheads="1"/>
            </p:cNvSpPr>
            <p:nvPr/>
          </p:nvSpPr>
          <p:spPr bwMode="auto">
            <a:xfrm>
              <a:off x="5880100" y="274614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38" name="Subtitle 2">
              <a:extLst>
                <a:ext uri="{FF2B5EF4-FFF2-40B4-BE49-F238E27FC236}">
                  <a16:creationId xmlns:a16="http://schemas.microsoft.com/office/drawing/2014/main" id="{FE247306-41CF-8947-AE25-A38FA6848D36}"/>
                </a:ext>
              </a:extLst>
            </p:cNvPr>
            <p:cNvSpPr txBox="1">
              <a:spLocks/>
            </p:cNvSpPr>
            <p:nvPr/>
          </p:nvSpPr>
          <p:spPr>
            <a:xfrm>
              <a:off x="4878126" y="4928270"/>
              <a:ext cx="2356192"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Utiliser la competence juste nécessaire tout en professionalisant certaines taches   </a:t>
              </a:r>
            </a:p>
          </p:txBody>
        </p:sp>
        <p:sp>
          <p:nvSpPr>
            <p:cNvPr id="39" name="TextBox 38">
              <a:extLst>
                <a:ext uri="{FF2B5EF4-FFF2-40B4-BE49-F238E27FC236}">
                  <a16:creationId xmlns:a16="http://schemas.microsoft.com/office/drawing/2014/main" id="{503D7205-E901-EB44-8376-0E305F9D228C}"/>
                </a:ext>
              </a:extLst>
            </p:cNvPr>
            <p:cNvSpPr txBox="1"/>
            <p:nvPr/>
          </p:nvSpPr>
          <p:spPr>
            <a:xfrm>
              <a:off x="4990029" y="4286274"/>
              <a:ext cx="2211942" cy="584775"/>
            </a:xfrm>
            <a:prstGeom prst="rect">
              <a:avLst/>
            </a:prstGeom>
            <a:no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40" name="TextBox 39">
              <a:extLst>
                <a:ext uri="{FF2B5EF4-FFF2-40B4-BE49-F238E27FC236}">
                  <a16:creationId xmlns:a16="http://schemas.microsoft.com/office/drawing/2014/main" id="{CF06AF5F-C9D2-9049-8544-A06CDD635A0D}"/>
                </a:ext>
              </a:extLst>
            </p:cNvPr>
            <p:cNvSpPr txBox="1"/>
            <p:nvPr/>
          </p:nvSpPr>
          <p:spPr>
            <a:xfrm>
              <a:off x="5651579" y="3693611"/>
              <a:ext cx="89159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grpSp>
      <p:grpSp>
        <p:nvGrpSpPr>
          <p:cNvPr id="12" name="Groupe 11">
            <a:extLst>
              <a:ext uri="{FF2B5EF4-FFF2-40B4-BE49-F238E27FC236}">
                <a16:creationId xmlns:a16="http://schemas.microsoft.com/office/drawing/2014/main" id="{2A4B3D0F-6A00-5D3E-604F-4531C47D01B5}"/>
              </a:ext>
            </a:extLst>
          </p:cNvPr>
          <p:cNvGrpSpPr/>
          <p:nvPr/>
        </p:nvGrpSpPr>
        <p:grpSpPr>
          <a:xfrm>
            <a:off x="8410849" y="1977684"/>
            <a:ext cx="2986638" cy="4033471"/>
            <a:chOff x="8410849" y="1977684"/>
            <a:chExt cx="2986638" cy="4033471"/>
          </a:xfrm>
        </p:grpSpPr>
        <p:sp>
          <p:nvSpPr>
            <p:cNvPr id="24" name="Freeform 15">
              <a:extLst>
                <a:ext uri="{FF2B5EF4-FFF2-40B4-BE49-F238E27FC236}">
                  <a16:creationId xmlns:a16="http://schemas.microsoft.com/office/drawing/2014/main" id="{C4D08E32-9A10-8744-A079-71F59747FC2C}"/>
                </a:ext>
              </a:extLst>
            </p:cNvPr>
            <p:cNvSpPr>
              <a:spLocks noChangeArrowheads="1"/>
            </p:cNvSpPr>
            <p:nvPr/>
          </p:nvSpPr>
          <p:spPr bwMode="auto">
            <a:xfrm>
              <a:off x="8410849" y="1977684"/>
              <a:ext cx="2986638" cy="4033471"/>
            </a:xfrm>
            <a:prstGeom prst="roundRect">
              <a:avLst>
                <a:gd name="adj" fmla="val 8806"/>
              </a:avLst>
            </a:prstGeom>
            <a:solidFill>
              <a:srgbClr val="92D050"/>
            </a:solidFill>
            <a:ln>
              <a:noFill/>
            </a:ln>
            <a:effectLst/>
          </p:spPr>
          <p:txBody>
            <a:bodyPr wrap="none" anchor="ctr"/>
            <a:lstStyle/>
            <a:p>
              <a:endParaRPr lang="en-US" sz="3266"/>
            </a:p>
          </p:txBody>
        </p:sp>
        <p:sp>
          <p:nvSpPr>
            <p:cNvPr id="28" name="Freeform 19">
              <a:extLst>
                <a:ext uri="{FF2B5EF4-FFF2-40B4-BE49-F238E27FC236}">
                  <a16:creationId xmlns:a16="http://schemas.microsoft.com/office/drawing/2014/main" id="{6C0B8CBE-D05C-3D4E-8E08-BCFC12A2EA5B}"/>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2" name="Freeform 995">
              <a:extLst>
                <a:ext uri="{FF2B5EF4-FFF2-40B4-BE49-F238E27FC236}">
                  <a16:creationId xmlns:a16="http://schemas.microsoft.com/office/drawing/2014/main" id="{4823B2F6-14A4-F54A-B3C3-886B044B8E74}"/>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42" name="Subtitle 2">
              <a:extLst>
                <a:ext uri="{FF2B5EF4-FFF2-40B4-BE49-F238E27FC236}">
                  <a16:creationId xmlns:a16="http://schemas.microsoft.com/office/drawing/2014/main" id="{E78A4447-DF8F-B541-9D3A-ECF458128CF0}"/>
                </a:ext>
              </a:extLst>
            </p:cNvPr>
            <p:cNvSpPr txBox="1">
              <a:spLocks/>
            </p:cNvSpPr>
            <p:nvPr/>
          </p:nvSpPr>
          <p:spPr>
            <a:xfrm>
              <a:off x="8830114" y="4871049"/>
              <a:ext cx="2150854" cy="9445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Maîtrise des délais et de la qualité du service fourni par la maîtrise des processus et le recueil de données qualitatives </a:t>
              </a:r>
            </a:p>
          </p:txBody>
        </p:sp>
        <p:sp>
          <p:nvSpPr>
            <p:cNvPr id="43" name="TextBox 42">
              <a:extLst>
                <a:ext uri="{FF2B5EF4-FFF2-40B4-BE49-F238E27FC236}">
                  <a16:creationId xmlns:a16="http://schemas.microsoft.com/office/drawing/2014/main" id="{5F570237-A6DA-A84B-BE31-9FAEAE195D64}"/>
                </a:ext>
              </a:extLst>
            </p:cNvPr>
            <p:cNvSpPr txBox="1"/>
            <p:nvPr/>
          </p:nvSpPr>
          <p:spPr>
            <a:xfrm>
              <a:off x="9054191" y="4533917"/>
              <a:ext cx="1702710"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qualitatif</a:t>
              </a:r>
            </a:p>
          </p:txBody>
        </p:sp>
        <p:sp>
          <p:nvSpPr>
            <p:cNvPr id="44" name="TextBox 43">
              <a:extLst>
                <a:ext uri="{FF2B5EF4-FFF2-40B4-BE49-F238E27FC236}">
                  <a16:creationId xmlns:a16="http://schemas.microsoft.com/office/drawing/2014/main" id="{7D7369C3-B1A3-ED47-8DDB-15EA6C59C623}"/>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grpSp>
      <p:pic>
        <p:nvPicPr>
          <p:cNvPr id="4" name="Image 3">
            <a:extLst>
              <a:ext uri="{FF2B5EF4-FFF2-40B4-BE49-F238E27FC236}">
                <a16:creationId xmlns:a16="http://schemas.microsoft.com/office/drawing/2014/main" id="{0034145C-6E88-1AED-0598-7D235158F04F}"/>
              </a:ext>
            </a:extLst>
          </p:cNvPr>
          <p:cNvPicPr>
            <a:picLocks noChangeAspect="1"/>
          </p:cNvPicPr>
          <p:nvPr/>
        </p:nvPicPr>
        <p:blipFill>
          <a:blip r:embed="rId3"/>
          <a:stretch>
            <a:fillRect/>
          </a:stretch>
        </p:blipFill>
        <p:spPr>
          <a:xfrm>
            <a:off x="11262361" y="0"/>
            <a:ext cx="929640" cy="889222"/>
          </a:xfrm>
          <a:prstGeom prst="rect">
            <a:avLst/>
          </a:prstGeom>
        </p:spPr>
      </p:pic>
      <p:sp>
        <p:nvSpPr>
          <p:cNvPr id="5" name="Espace réservé du numéro de diapositive 4">
            <a:extLst>
              <a:ext uri="{FF2B5EF4-FFF2-40B4-BE49-F238E27FC236}">
                <a16:creationId xmlns:a16="http://schemas.microsoft.com/office/drawing/2014/main" id="{B27BA59D-F6D8-3E26-C3E0-4D3C5A4B9A0B}"/>
              </a:ext>
            </a:extLst>
          </p:cNvPr>
          <p:cNvSpPr txBox="1">
            <a:spLocks/>
          </p:cNvSpPr>
          <p:nvPr/>
        </p:nvSpPr>
        <p:spPr>
          <a:xfrm>
            <a:off x="11709400" y="6460067"/>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ED384C46-ADE6-B9DD-91D8-C6BA437A0014}"/>
              </a:ext>
            </a:extLst>
          </p:cNvPr>
          <p:cNvSpPr txBox="1">
            <a:spLocks/>
          </p:cNvSpPr>
          <p:nvPr/>
        </p:nvSpPr>
        <p:spPr>
          <a:xfrm>
            <a:off x="11490547" y="6551405"/>
            <a:ext cx="701453"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Espace réservé du numéro de diapositive 5">
            <a:extLst>
              <a:ext uri="{FF2B5EF4-FFF2-40B4-BE49-F238E27FC236}">
                <a16:creationId xmlns:a16="http://schemas.microsoft.com/office/drawing/2014/main" id="{5338B1B4-13BC-3879-DAA2-3112A0001E7C}"/>
              </a:ext>
            </a:extLst>
          </p:cNvPr>
          <p:cNvSpPr txBox="1">
            <a:spLocks/>
          </p:cNvSpPr>
          <p:nvPr/>
        </p:nvSpPr>
        <p:spPr>
          <a:xfrm>
            <a:off x="11709399" y="6456155"/>
            <a:ext cx="482601" cy="190501"/>
          </a:xfrm>
          <a:custGeom>
            <a:avLst/>
            <a:gdLst>
              <a:gd name="connsiteX0" fmla="*/ 75329 w 361951"/>
              <a:gd name="connsiteY0" fmla="*/ 0 h 142876"/>
              <a:gd name="connsiteX1" fmla="*/ 361951 w 361951"/>
              <a:gd name="connsiteY1" fmla="*/ 0 h 142876"/>
              <a:gd name="connsiteX2" fmla="*/ 361951 w 361951"/>
              <a:gd name="connsiteY2" fmla="*/ 142876 h 142876"/>
              <a:gd name="connsiteX3" fmla="*/ 75329 w 361951"/>
              <a:gd name="connsiteY3" fmla="*/ 142876 h 142876"/>
              <a:gd name="connsiteX4" fmla="*/ 0 w 361951"/>
              <a:gd name="connsiteY4" fmla="*/ 71438 h 142876"/>
              <a:gd name="connsiteX5" fmla="*/ 75329 w 361951"/>
              <a:gd name="connsiteY5" fmla="*/ 0 h 1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1" h="142876">
                <a:moveTo>
                  <a:pt x="75329" y="0"/>
                </a:moveTo>
                <a:lnTo>
                  <a:pt x="361951" y="0"/>
                </a:lnTo>
                <a:lnTo>
                  <a:pt x="361951" y="142876"/>
                </a:lnTo>
                <a:lnTo>
                  <a:pt x="75329" y="142876"/>
                </a:lnTo>
                <a:cubicBezTo>
                  <a:pt x="33726" y="142876"/>
                  <a:pt x="0" y="110892"/>
                  <a:pt x="0" y="71438"/>
                </a:cubicBezTo>
                <a:cubicBezTo>
                  <a:pt x="0" y="31984"/>
                  <a:pt x="33726" y="0"/>
                  <a:pt x="75329" y="0"/>
                </a:cubicBezTo>
                <a:close/>
              </a:path>
            </a:pathLst>
          </a:cu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3</a:t>
            </a:r>
          </a:p>
        </p:txBody>
      </p:sp>
    </p:spTree>
    <p:custDataLst>
      <p:tags r:id="rId1"/>
    </p:custDataLst>
    <p:extLst>
      <p:ext uri="{BB962C8B-B14F-4D97-AF65-F5344CB8AC3E}">
        <p14:creationId xmlns:p14="http://schemas.microsoft.com/office/powerpoint/2010/main" val="2072241327"/>
      </p:ext>
    </p:extLst>
  </p:cSld>
  <p:clrMapOvr>
    <a:masterClrMapping/>
  </p:clrMapOvr>
  <mc:AlternateContent xmlns:mc="http://schemas.openxmlformats.org/markup-compatibility/2006" xmlns:p14="http://schemas.microsoft.com/office/powerpoint/2010/main">
    <mc:Choice Requires="p14">
      <p:transition spd="slow" p14:dur="2000" advTm="8462"/>
    </mc:Choice>
    <mc:Fallback xmlns="">
      <p:transition spd="slow" advTm="8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2 – Qualification </a:t>
            </a:r>
            <a:r>
              <a:rPr lang="en-US" sz="1200" spc="151" dirty="0" err="1">
                <a:solidFill>
                  <a:schemeClr val="bg1">
                    <a:lumMod val="65000"/>
                  </a:schemeClr>
                </a:solidFill>
                <a:latin typeface="Poppins Light" pitchFamily="2" charset="77"/>
                <a:cs typeface="Poppins Light" pitchFamily="2" charset="77"/>
              </a:rPr>
              <a:t>automatique</a:t>
            </a:r>
            <a:endParaRPr lang="en-US" sz="1200" spc="151" dirty="0">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F9F630A8-4751-9ED4-FFC6-9C95256F77C7}"/>
              </a:ext>
            </a:extLst>
          </p:cNvPr>
          <p:cNvSpPr>
            <a:spLocks noChangeArrowheads="1"/>
          </p:cNvSpPr>
          <p:nvPr/>
        </p:nvSpPr>
        <p:spPr bwMode="auto">
          <a:xfrm>
            <a:off x="2375494" y="1819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6DE0010B-7937-87D4-49D9-91F7BC607996}"/>
              </a:ext>
            </a:extLst>
          </p:cNvPr>
          <p:cNvSpPr txBox="1"/>
          <p:nvPr/>
        </p:nvSpPr>
        <p:spPr>
          <a:xfrm>
            <a:off x="1542814" y="1754099"/>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5" name="TextBox 23">
            <a:extLst>
              <a:ext uri="{FF2B5EF4-FFF2-40B4-BE49-F238E27FC236}">
                <a16:creationId xmlns:a16="http://schemas.microsoft.com/office/drawing/2014/main" id="{8AC069EA-06AE-FCD3-59DB-CE1441850BD3}"/>
              </a:ext>
            </a:extLst>
          </p:cNvPr>
          <p:cNvSpPr txBox="1"/>
          <p:nvPr/>
        </p:nvSpPr>
        <p:spPr>
          <a:xfrm>
            <a:off x="2353792" y="1438628"/>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A8B77CB9-2531-0752-2DDD-8DF877E5C984}"/>
              </a:ext>
            </a:extLst>
          </p:cNvPr>
          <p:cNvSpPr txBox="1"/>
          <p:nvPr/>
        </p:nvSpPr>
        <p:spPr>
          <a:xfrm>
            <a:off x="8014447" y="1438929"/>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EDCC202D-60BE-B34F-E061-DE8C462F6317}"/>
              </a:ext>
            </a:extLst>
          </p:cNvPr>
          <p:cNvSpPr>
            <a:spLocks noChangeArrowheads="1"/>
          </p:cNvSpPr>
          <p:nvPr/>
        </p:nvSpPr>
        <p:spPr bwMode="auto">
          <a:xfrm>
            <a:off x="2375494" y="1819599"/>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4" name="Rectangle 3">
            <a:extLst>
              <a:ext uri="{FF2B5EF4-FFF2-40B4-BE49-F238E27FC236}">
                <a16:creationId xmlns:a16="http://schemas.microsoft.com/office/drawing/2014/main" id="{9C5E5BDA-0E7E-65A5-805A-85A1DF45C5D3}"/>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8" name="Signalisation droite 1">
            <a:extLst>
              <a:ext uri="{FF2B5EF4-FFF2-40B4-BE49-F238E27FC236}">
                <a16:creationId xmlns:a16="http://schemas.microsoft.com/office/drawing/2014/main" id="{27E81AD7-8E2D-3887-E403-849F7BEAD98C}"/>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Des liens à créer avec G2 et PROTYS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Evolutions pour </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automatiser l’avancée administrative des dossier</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Externaliser le traitement des DAC et des DOV susceptible de rester très hétérogène sur le territoire national</a:t>
            </a: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12" name="Image 11">
            <a:extLst>
              <a:ext uri="{FF2B5EF4-FFF2-40B4-BE49-F238E27FC236}">
                <a16:creationId xmlns:a16="http://schemas.microsoft.com/office/drawing/2014/main" id="{E6891796-B30D-DF4E-5031-02867A967D5E}"/>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13339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284607" y="787594"/>
            <a:ext cx="3622788"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2 – Qualification </a:t>
            </a:r>
            <a:r>
              <a:rPr lang="en-US" sz="1200" spc="151" dirty="0" err="1">
                <a:solidFill>
                  <a:schemeClr val="bg1">
                    <a:lumMod val="65000"/>
                  </a:schemeClr>
                </a:solidFill>
                <a:latin typeface="Poppins Light" pitchFamily="2" charset="77"/>
                <a:cs typeface="Poppins Light" pitchFamily="2" charset="77"/>
              </a:rPr>
              <a:t>automatique</a:t>
            </a:r>
            <a:endParaRPr lang="en-US" sz="1200" spc="151" dirty="0">
              <a:solidFill>
                <a:schemeClr val="bg1">
                  <a:lumMod val="65000"/>
                </a:schemeClr>
              </a:solidFill>
              <a:latin typeface="Poppins Light" pitchFamily="2" charset="77"/>
              <a:cs typeface="Poppins Light" pitchFamily="2" charset="77"/>
            </a:endParaRPr>
          </a:p>
        </p:txBody>
      </p:sp>
      <p:sp>
        <p:nvSpPr>
          <p:cNvPr id="2" name="Freeform 19">
            <a:extLst>
              <a:ext uri="{FF2B5EF4-FFF2-40B4-BE49-F238E27FC236}">
                <a16:creationId xmlns:a16="http://schemas.microsoft.com/office/drawing/2014/main" id="{44D99253-1A31-EC2B-154A-58B3782664E2}"/>
              </a:ext>
            </a:extLst>
          </p:cNvPr>
          <p:cNvSpPr>
            <a:spLocks noChangeArrowheads="1"/>
          </p:cNvSpPr>
          <p:nvPr/>
        </p:nvSpPr>
        <p:spPr bwMode="auto">
          <a:xfrm>
            <a:off x="2524727" y="1722563"/>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19">
            <a:extLst>
              <a:ext uri="{FF2B5EF4-FFF2-40B4-BE49-F238E27FC236}">
                <a16:creationId xmlns:a16="http://schemas.microsoft.com/office/drawing/2014/main" id="{B0B9A1AF-8598-E9D8-A4D4-180BE60BA623}"/>
              </a:ext>
            </a:extLst>
          </p:cNvPr>
          <p:cNvSpPr txBox="1"/>
          <p:nvPr/>
        </p:nvSpPr>
        <p:spPr>
          <a:xfrm>
            <a:off x="1692047" y="1657063"/>
            <a:ext cx="561371"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02</a:t>
            </a:r>
          </a:p>
        </p:txBody>
      </p:sp>
      <p:sp>
        <p:nvSpPr>
          <p:cNvPr id="5" name="TextBox 23">
            <a:extLst>
              <a:ext uri="{FF2B5EF4-FFF2-40B4-BE49-F238E27FC236}">
                <a16:creationId xmlns:a16="http://schemas.microsoft.com/office/drawing/2014/main" id="{35AA3EEE-840B-AB93-A8B3-2C33F59410FF}"/>
              </a:ext>
            </a:extLst>
          </p:cNvPr>
          <p:cNvSpPr txBox="1"/>
          <p:nvPr/>
        </p:nvSpPr>
        <p:spPr>
          <a:xfrm>
            <a:off x="2503025" y="1341592"/>
            <a:ext cx="2997937"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Qualification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6" name="TextBox 29">
            <a:extLst>
              <a:ext uri="{FF2B5EF4-FFF2-40B4-BE49-F238E27FC236}">
                <a16:creationId xmlns:a16="http://schemas.microsoft.com/office/drawing/2014/main" id="{1E622B77-2811-DE24-05AE-1D002563566C}"/>
              </a:ext>
            </a:extLst>
          </p:cNvPr>
          <p:cNvSpPr txBox="1"/>
          <p:nvPr/>
        </p:nvSpPr>
        <p:spPr>
          <a:xfrm>
            <a:off x="8163680" y="1341893"/>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83A3B380-C79C-FB06-216C-C2DFEE9C60F0}"/>
              </a:ext>
            </a:extLst>
          </p:cNvPr>
          <p:cNvSpPr>
            <a:spLocks noChangeArrowheads="1"/>
          </p:cNvSpPr>
          <p:nvPr/>
        </p:nvSpPr>
        <p:spPr bwMode="auto">
          <a:xfrm>
            <a:off x="2524727" y="1722563"/>
            <a:ext cx="4595209"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+80%</a:t>
            </a:r>
          </a:p>
        </p:txBody>
      </p:sp>
      <p:sp>
        <p:nvSpPr>
          <p:cNvPr id="4" name="Rectangle 3">
            <a:extLst>
              <a:ext uri="{FF2B5EF4-FFF2-40B4-BE49-F238E27FC236}">
                <a16:creationId xmlns:a16="http://schemas.microsoft.com/office/drawing/2014/main" id="{8D65E48A-3422-E91C-324B-B753899F4972}"/>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processus pour les acteurs</a:t>
            </a: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Pourvoir mesur la performance au travers de ratios technico-economique</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Simplification du SI existant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150 Keuro  </a:t>
            </a:r>
          </a:p>
          <a:p>
            <a:pPr marL="3659188" lvl="4"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8" name="Signalisation droite 1">
            <a:extLst>
              <a:ext uri="{FF2B5EF4-FFF2-40B4-BE49-F238E27FC236}">
                <a16:creationId xmlns:a16="http://schemas.microsoft.com/office/drawing/2014/main" id="{D8D3089D-EE43-706F-B875-DD4DA03F6C68}"/>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Supression de l’Alias, moyen historique permettant d’affecter des dépenses manuellement</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Utilisation des segments de la clé comptable déjà presents dans le SI. Compléter par de l’AI pour determiner les segments manquants</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Traitement en back office </a:t>
            </a: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Mise en oeuvre d’une comptabilité analytique pour les explotants</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endParaRPr lang="en-US" dirty="0">
              <a:solidFill>
                <a:schemeClr val="tx1"/>
              </a:solidFill>
              <a:latin typeface="Lato Light" panose="020F0502020204030203" pitchFamily="34" charset="0"/>
              <a:ea typeface="Lato Light" panose="020F0502020204030203" pitchFamily="34" charset="0"/>
            </a:endParaRPr>
          </a:p>
        </p:txBody>
      </p:sp>
      <p:pic>
        <p:nvPicPr>
          <p:cNvPr id="12" name="Image 11">
            <a:extLst>
              <a:ext uri="{FF2B5EF4-FFF2-40B4-BE49-F238E27FC236}">
                <a16:creationId xmlns:a16="http://schemas.microsoft.com/office/drawing/2014/main" id="{D267D4F6-9012-6407-FC62-B3A358F8A6A1}"/>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323570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936200" y="787594"/>
            <a:ext cx="2319609"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3 - Planification</a:t>
            </a:r>
          </a:p>
        </p:txBody>
      </p:sp>
      <p:sp>
        <p:nvSpPr>
          <p:cNvPr id="2" name="Freeform 25">
            <a:extLst>
              <a:ext uri="{FF2B5EF4-FFF2-40B4-BE49-F238E27FC236}">
                <a16:creationId xmlns:a16="http://schemas.microsoft.com/office/drawing/2014/main" id="{1026A4C1-4C8A-9FB2-E9FC-D967B3245CC7}"/>
              </a:ext>
            </a:extLst>
          </p:cNvPr>
          <p:cNvSpPr>
            <a:spLocks noChangeArrowheads="1"/>
          </p:cNvSpPr>
          <p:nvPr/>
        </p:nvSpPr>
        <p:spPr bwMode="auto">
          <a:xfrm>
            <a:off x="2539015" y="1704599"/>
            <a:ext cx="6358972" cy="273327"/>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3" name="TextBox 20">
            <a:extLst>
              <a:ext uri="{FF2B5EF4-FFF2-40B4-BE49-F238E27FC236}">
                <a16:creationId xmlns:a16="http://schemas.microsoft.com/office/drawing/2014/main" id="{58580B96-0526-12BA-D1AF-C32FB60D5719}"/>
              </a:ext>
            </a:extLst>
          </p:cNvPr>
          <p:cNvSpPr txBox="1"/>
          <p:nvPr/>
        </p:nvSpPr>
        <p:spPr>
          <a:xfrm>
            <a:off x="1696717" y="1587430"/>
            <a:ext cx="570989"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03</a:t>
            </a:r>
          </a:p>
        </p:txBody>
      </p:sp>
      <p:sp>
        <p:nvSpPr>
          <p:cNvPr id="4" name="TextBox 24">
            <a:extLst>
              <a:ext uri="{FF2B5EF4-FFF2-40B4-BE49-F238E27FC236}">
                <a16:creationId xmlns:a16="http://schemas.microsoft.com/office/drawing/2014/main" id="{79263FE4-13D1-32CA-CE89-CE6A507B98FD}"/>
              </a:ext>
            </a:extLst>
          </p:cNvPr>
          <p:cNvSpPr txBox="1"/>
          <p:nvPr/>
        </p:nvSpPr>
        <p:spPr>
          <a:xfrm>
            <a:off x="2517312" y="1271959"/>
            <a:ext cx="1523174"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Planification</a:t>
            </a:r>
          </a:p>
        </p:txBody>
      </p:sp>
      <p:sp>
        <p:nvSpPr>
          <p:cNvPr id="5" name="TextBox 29">
            <a:extLst>
              <a:ext uri="{FF2B5EF4-FFF2-40B4-BE49-F238E27FC236}">
                <a16:creationId xmlns:a16="http://schemas.microsoft.com/office/drawing/2014/main" id="{8A789937-2323-B36D-5A77-26AD0AAEC41B}"/>
              </a:ext>
            </a:extLst>
          </p:cNvPr>
          <p:cNvSpPr txBox="1"/>
          <p:nvPr/>
        </p:nvSpPr>
        <p:spPr>
          <a:xfrm>
            <a:off x="8189514" y="134304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7" name="Freeform 17">
            <a:extLst>
              <a:ext uri="{FF2B5EF4-FFF2-40B4-BE49-F238E27FC236}">
                <a16:creationId xmlns:a16="http://schemas.microsoft.com/office/drawing/2014/main" id="{31568823-061C-B04D-E662-C6C64FAA59AF}"/>
              </a:ext>
            </a:extLst>
          </p:cNvPr>
          <p:cNvSpPr>
            <a:spLocks noChangeArrowheads="1"/>
          </p:cNvSpPr>
          <p:nvPr/>
        </p:nvSpPr>
        <p:spPr bwMode="auto">
          <a:xfrm>
            <a:off x="2539016" y="1723372"/>
            <a:ext cx="1233892" cy="264392"/>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10 %</a:t>
            </a:r>
          </a:p>
        </p:txBody>
      </p:sp>
      <p:sp>
        <p:nvSpPr>
          <p:cNvPr id="8" name="Freeform 17">
            <a:extLst>
              <a:ext uri="{FF2B5EF4-FFF2-40B4-BE49-F238E27FC236}">
                <a16:creationId xmlns:a16="http://schemas.microsoft.com/office/drawing/2014/main" id="{BCA0D60E-A4E8-01A7-CF47-A6DFB51AD9B8}"/>
              </a:ext>
            </a:extLst>
          </p:cNvPr>
          <p:cNvSpPr>
            <a:spLocks noChangeArrowheads="1"/>
          </p:cNvSpPr>
          <p:nvPr/>
        </p:nvSpPr>
        <p:spPr bwMode="auto">
          <a:xfrm>
            <a:off x="3772909" y="1704599"/>
            <a:ext cx="3361316" cy="273327"/>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+70%</a:t>
            </a:r>
          </a:p>
        </p:txBody>
      </p:sp>
      <p:sp>
        <p:nvSpPr>
          <p:cNvPr id="6" name="Rectangle 5">
            <a:extLst>
              <a:ext uri="{FF2B5EF4-FFF2-40B4-BE49-F238E27FC236}">
                <a16:creationId xmlns:a16="http://schemas.microsoft.com/office/drawing/2014/main" id="{E924039A-CE87-7C64-E3B9-DFA585CC3D55}"/>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350 Keuro  </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9" name="Signalisation droite 1">
            <a:extLst>
              <a:ext uri="{FF2B5EF4-FFF2-40B4-BE49-F238E27FC236}">
                <a16:creationId xmlns:a16="http://schemas.microsoft.com/office/drawing/2014/main" id="{74650C87-E9F9-D4CF-59FA-A295F4D3FD20}"/>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Une revue des besoins fonctionels pour atteindre les 80%</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Rédaction d’un expression de besoin  pour prendre en charge des containtres supplémentaires dans l’algorithme </a:t>
            </a:r>
          </a:p>
          <a:p>
            <a:pPr marL="342900" indent="-3429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Phase de developpement (très peu d’IHM)</a:t>
            </a:r>
          </a:p>
          <a:p>
            <a:pPr marL="342900" indent="-342900">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endParaRPr>
          </a:p>
          <a:p>
            <a:pPr marL="342900" indent="-342900">
              <a:lnSpc>
                <a:spcPts val="1750"/>
              </a:lnSpc>
              <a:buFont typeface="Arial" panose="020B0604020202020204" pitchFamily="34" charset="0"/>
              <a:buChar char="•"/>
            </a:pPr>
            <a:endParaRPr lang="en-US" dirty="0">
              <a:solidFill>
                <a:schemeClr val="tx1"/>
              </a:solidFill>
              <a:latin typeface="Lato Light" panose="020F0502020204030203" pitchFamily="34" charset="0"/>
              <a:ea typeface="Lato Light" panose="020F0502020204030203" pitchFamily="34" charset="0"/>
            </a:endParaRPr>
          </a:p>
        </p:txBody>
      </p:sp>
      <p:pic>
        <p:nvPicPr>
          <p:cNvPr id="13" name="Image 12">
            <a:extLst>
              <a:ext uri="{FF2B5EF4-FFF2-40B4-BE49-F238E27FC236}">
                <a16:creationId xmlns:a16="http://schemas.microsoft.com/office/drawing/2014/main" id="{60DA5E5E-106D-000D-6A8D-C983271AD5C0}"/>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19556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5017280" y="787594"/>
            <a:ext cx="2157450" cy="276999"/>
          </a:xfrm>
          <a:prstGeom prst="rect">
            <a:avLst/>
          </a:prstGeom>
          <a:noFill/>
        </p:spPr>
        <p:txBody>
          <a:bodyPr wrap="none" rtlCol="0">
            <a:spAutoFit/>
          </a:bodyPr>
          <a:lstStyle/>
          <a:p>
            <a:pPr algn="ctr"/>
            <a:r>
              <a:rPr lang="en-US" sz="1200" spc="151" dirty="0" err="1">
                <a:solidFill>
                  <a:schemeClr val="bg1">
                    <a:lumMod val="65000"/>
                  </a:schemeClr>
                </a:solidFill>
                <a:latin typeface="Poppins Light" pitchFamily="2" charset="77"/>
                <a:cs typeface="Poppins Light" pitchFamily="2" charset="77"/>
              </a:rPr>
              <a:t>Etape</a:t>
            </a:r>
            <a:r>
              <a:rPr lang="en-US" sz="1200" spc="151" dirty="0">
                <a:solidFill>
                  <a:schemeClr val="bg1">
                    <a:lumMod val="65000"/>
                  </a:schemeClr>
                </a:solidFill>
                <a:latin typeface="Poppins Light" pitchFamily="2" charset="77"/>
                <a:cs typeface="Poppins Light" pitchFamily="2" charset="77"/>
              </a:rPr>
              <a:t> 4 - </a:t>
            </a:r>
            <a:r>
              <a:rPr lang="en-US" sz="1200" spc="151" dirty="0" err="1">
                <a:solidFill>
                  <a:schemeClr val="bg1">
                    <a:lumMod val="65000"/>
                  </a:schemeClr>
                </a:solidFill>
                <a:latin typeface="Poppins Light" pitchFamily="2" charset="77"/>
                <a:cs typeface="Poppins Light" pitchFamily="2" charset="77"/>
              </a:rPr>
              <a:t>Réalisation</a:t>
            </a:r>
            <a:endParaRPr lang="en-US" sz="1200" spc="151" dirty="0">
              <a:solidFill>
                <a:schemeClr val="bg1">
                  <a:lumMod val="65000"/>
                </a:schemeClr>
              </a:solidFill>
              <a:latin typeface="Poppins Light" pitchFamily="2" charset="77"/>
              <a:cs typeface="Poppins Light" pitchFamily="2" charset="77"/>
            </a:endParaRPr>
          </a:p>
        </p:txBody>
      </p:sp>
      <p:sp>
        <p:nvSpPr>
          <p:cNvPr id="16" name="Freeform 29">
            <a:extLst>
              <a:ext uri="{FF2B5EF4-FFF2-40B4-BE49-F238E27FC236}">
                <a16:creationId xmlns:a16="http://schemas.microsoft.com/office/drawing/2014/main" id="{DB51BA19-93CF-E354-76FB-5BF4886E8531}"/>
              </a:ext>
            </a:extLst>
          </p:cNvPr>
          <p:cNvSpPr>
            <a:spLocks noChangeArrowheads="1"/>
          </p:cNvSpPr>
          <p:nvPr/>
        </p:nvSpPr>
        <p:spPr bwMode="auto">
          <a:xfrm>
            <a:off x="2503024" y="1783802"/>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8" name="TextBox 21">
            <a:extLst>
              <a:ext uri="{FF2B5EF4-FFF2-40B4-BE49-F238E27FC236}">
                <a16:creationId xmlns:a16="http://schemas.microsoft.com/office/drawing/2014/main" id="{6E4DE6C0-0634-7F0B-62CE-D1FD0C03577A}"/>
              </a:ext>
            </a:extLst>
          </p:cNvPr>
          <p:cNvSpPr txBox="1"/>
          <p:nvPr/>
        </p:nvSpPr>
        <p:spPr>
          <a:xfrm>
            <a:off x="1659987" y="1689634"/>
            <a:ext cx="593432" cy="461665"/>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04</a:t>
            </a:r>
          </a:p>
        </p:txBody>
      </p:sp>
      <p:sp>
        <p:nvSpPr>
          <p:cNvPr id="19" name="TextBox 25">
            <a:extLst>
              <a:ext uri="{FF2B5EF4-FFF2-40B4-BE49-F238E27FC236}">
                <a16:creationId xmlns:a16="http://schemas.microsoft.com/office/drawing/2014/main" id="{2555B654-73ED-5A75-8642-030DE9AE6ED2}"/>
              </a:ext>
            </a:extLst>
          </p:cNvPr>
          <p:cNvSpPr txBox="1"/>
          <p:nvPr/>
        </p:nvSpPr>
        <p:spPr>
          <a:xfrm>
            <a:off x="2503024" y="1374163"/>
            <a:ext cx="1372492" cy="338554"/>
          </a:xfrm>
          <a:prstGeom prst="rect">
            <a:avLst/>
          </a:prstGeom>
          <a:noFill/>
        </p:spPr>
        <p:txBody>
          <a:bodyPr wrap="none" rtlCol="0" anchor="b" anchorCtr="0">
            <a:spAutoFit/>
          </a:bodyPr>
          <a:lstStyle/>
          <a:p>
            <a:r>
              <a:rPr lang="en-US" sz="1600" b="1">
                <a:latin typeface="Poppins" pitchFamily="2" charset="77"/>
                <a:ea typeface="League Spartan" charset="0"/>
                <a:cs typeface="Poppins" pitchFamily="2" charset="77"/>
              </a:rPr>
              <a:t>Réalisation</a:t>
            </a:r>
          </a:p>
        </p:txBody>
      </p:sp>
      <p:sp>
        <p:nvSpPr>
          <p:cNvPr id="20" name="TextBox 29">
            <a:extLst>
              <a:ext uri="{FF2B5EF4-FFF2-40B4-BE49-F238E27FC236}">
                <a16:creationId xmlns:a16="http://schemas.microsoft.com/office/drawing/2014/main" id="{79BD311A-9DBD-D018-1D05-6424C1833371}"/>
              </a:ext>
            </a:extLst>
          </p:cNvPr>
          <p:cNvSpPr txBox="1"/>
          <p:nvPr/>
        </p:nvSpPr>
        <p:spPr>
          <a:xfrm>
            <a:off x="8156352" y="1482424"/>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21" name="Freeform 17">
            <a:extLst>
              <a:ext uri="{FF2B5EF4-FFF2-40B4-BE49-F238E27FC236}">
                <a16:creationId xmlns:a16="http://schemas.microsoft.com/office/drawing/2014/main" id="{CABFD244-D2EF-3B89-B1AB-3FC8D7E5FEAA}"/>
              </a:ext>
            </a:extLst>
          </p:cNvPr>
          <p:cNvSpPr>
            <a:spLocks noChangeArrowheads="1"/>
          </p:cNvSpPr>
          <p:nvPr/>
        </p:nvSpPr>
        <p:spPr bwMode="auto">
          <a:xfrm>
            <a:off x="2521896" y="1791769"/>
            <a:ext cx="6358972" cy="272787"/>
          </a:xfrm>
          <a:prstGeom prst="roundRect">
            <a:avLst>
              <a:gd name="adj" fmla="val 50000"/>
            </a:avLst>
          </a:prstGeom>
          <a:solidFill>
            <a:schemeClr val="accent1"/>
          </a:solidFill>
          <a:ln>
            <a:solidFill>
              <a:srgbClr val="77B7FC"/>
            </a:solidFill>
          </a:ln>
          <a:effectLst/>
        </p:spPr>
        <p:txBody>
          <a:bodyPr wrap="none" anchor="ctr"/>
          <a:lstStyle/>
          <a:p>
            <a:pPr algn="ctr"/>
            <a:r>
              <a:rPr lang="en-US" sz="2400">
                <a:solidFill>
                  <a:schemeClr val="bg1"/>
                </a:solidFill>
              </a:rPr>
              <a:t>Choc de simplification </a:t>
            </a:r>
          </a:p>
        </p:txBody>
      </p:sp>
      <p:sp>
        <p:nvSpPr>
          <p:cNvPr id="3" name="Rectangle 2">
            <a:extLst>
              <a:ext uri="{FF2B5EF4-FFF2-40B4-BE49-F238E27FC236}">
                <a16:creationId xmlns:a16="http://schemas.microsoft.com/office/drawing/2014/main" id="{CF949A08-D92D-801E-CD30-9FE553F74CAF}"/>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7588" lvl="1" indent="-317500">
              <a:lnSpc>
                <a:spcPts val="1750"/>
              </a:lnSpc>
              <a:buFont typeface="Arial" panose="020B0604020202020204" pitchFamily="34" charset="0"/>
              <a:buChar char="•"/>
            </a:pP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Le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collaborateur</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sur le terrain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est</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libéré</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(des débuts et fin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d’interventions</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a:t>
            </a:r>
          </a:p>
          <a:p>
            <a:pPr marL="2287588" lvl="1"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Pour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réaliser</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ces</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comptes</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rendus</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il </a:t>
            </a:r>
            <a:r>
              <a:rPr lang="en-US" dirty="0" err="1">
                <a:solidFill>
                  <a:schemeClr val="tx1"/>
                </a:solidFill>
                <a:latin typeface="Poppins" panose="00000500000000000000" pitchFamily="2" charset="0"/>
                <a:ea typeface="Lato Light" panose="020F0502020204030203" pitchFamily="34" charset="0"/>
                <a:cs typeface="Poppins" panose="00000500000000000000" pitchFamily="2" charset="0"/>
              </a:rPr>
              <a:t>est</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guide via des </a:t>
            </a:r>
            <a:r>
              <a:rPr lang="en-US" err="1">
                <a:solidFill>
                  <a:schemeClr val="tx1"/>
                </a:solidFill>
                <a:latin typeface="Poppins" panose="00000500000000000000" pitchFamily="2" charset="0"/>
                <a:ea typeface="Lato Light" panose="020F0502020204030203" pitchFamily="34" charset="0"/>
                <a:cs typeface="Poppins" panose="00000500000000000000" pitchFamily="2" charset="0"/>
              </a:rPr>
              <a:t>formulaires</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dynamiques</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 suppression début et fin)</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200 Keuro  (20 Formulaires dynamique à 10 KEuro) </a:t>
            </a:r>
          </a:p>
          <a:p>
            <a:pPr marL="2287588" lvl="1"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287588" lvl="1"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sp>
        <p:nvSpPr>
          <p:cNvPr id="2" name="Signalisation droite 1">
            <a:extLst>
              <a:ext uri="{FF2B5EF4-FFF2-40B4-BE49-F238E27FC236}">
                <a16:creationId xmlns:a16="http://schemas.microsoft.com/office/drawing/2014/main" id="{8CEB8612-1FB5-0AAE-A26C-03E3ADD38A1B}"/>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marL="342900" indent="-342900" algn="l">
              <a:lnSpc>
                <a:spcPts val="1750"/>
              </a:lnSpc>
              <a:buFont typeface="Arial" panose="020B0604020202020204" pitchFamily="34" charset="0"/>
              <a:buChar char="•"/>
            </a:pP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Suppression des “début” et “fin”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d’intervention</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sur SAMI</a:t>
            </a:r>
          </a:p>
          <a:p>
            <a:pPr marL="342900" indent="-342900" algn="l">
              <a:lnSpc>
                <a:spcPts val="1750"/>
              </a:lnSpc>
              <a:buFont typeface="Arial" panose="020B0604020202020204" pitchFamily="34" charset="0"/>
              <a:buChar char="•"/>
            </a:pPr>
            <a:endPar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nSpc>
                <a:spcPts val="1750"/>
              </a:lnSpc>
              <a:buFont typeface="Arial" panose="020B0604020202020204" pitchFamily="34" charset="0"/>
              <a:buChar char="•"/>
            </a:pP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Exploitation des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données</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SAMI et Masternaut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afin</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de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reconstituer</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les </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temps d’intervention </a:t>
            </a: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Traitements en Back Office)</a:t>
            </a:r>
          </a:p>
          <a:p>
            <a:pPr marL="342900" indent="-342900">
              <a:lnSpc>
                <a:spcPts val="1750"/>
              </a:lnSpc>
              <a:buFont typeface="Arial" panose="020B0604020202020204" pitchFamily="34" charset="0"/>
              <a:buChar char="•"/>
            </a:pPr>
            <a:endPar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Association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quotidienne</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véhicule</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collaborateur</a:t>
            </a:r>
            <a:r>
              <a:rPr lang="en-US"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Traitements</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a:t>
            </a:r>
            <a:r>
              <a:rPr lang="en-US" sz="1800" dirty="0" err="1">
                <a:solidFill>
                  <a:schemeClr val="tx1"/>
                </a:solidFill>
                <a:latin typeface="Poppins" panose="00000500000000000000" pitchFamily="2" charset="0"/>
                <a:ea typeface="Lato Light" panose="020F0502020204030203" pitchFamily="34" charset="0"/>
                <a:cs typeface="Poppins" panose="00000500000000000000" pitchFamily="2" charset="0"/>
              </a:rPr>
              <a:t>en</a:t>
            </a:r>
            <a:r>
              <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rPr>
              <a:t> Back </a:t>
            </a:r>
            <a:r>
              <a:rPr lang="en-US" sz="1800">
                <a:solidFill>
                  <a:schemeClr val="tx1"/>
                </a:solidFill>
                <a:latin typeface="Poppins" panose="00000500000000000000" pitchFamily="2" charset="0"/>
                <a:ea typeface="Lato Light" panose="020F0502020204030203" pitchFamily="34" charset="0"/>
                <a:cs typeface="Poppins" panose="00000500000000000000" pitchFamily="2" charset="0"/>
              </a:rPr>
              <a:t>Office)</a:t>
            </a:r>
          </a:p>
          <a:p>
            <a:pPr marL="342900" indent="-342900" algn="l">
              <a:lnSpc>
                <a:spcPts val="1750"/>
              </a:lnSpc>
              <a:buFont typeface="Arial" panose="020B0604020202020204" pitchFamily="34" charset="0"/>
              <a:buChar char="•"/>
            </a:pPr>
            <a:endParaRPr lang="en-US" sz="1800"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sz="1800" i="1">
                <a:solidFill>
                  <a:schemeClr val="tx1"/>
                </a:solidFill>
                <a:latin typeface="Poppins" panose="00000500000000000000" pitchFamily="2" charset="0"/>
                <a:ea typeface="Lato Light" panose="020F0502020204030203" pitchFamily="34" charset="0"/>
                <a:cs typeface="Poppins" panose="00000500000000000000" pitchFamily="2" charset="0"/>
              </a:rPr>
              <a:t>Source de simplification du SI</a:t>
            </a:r>
            <a:endParaRPr lang="en-US" sz="1800" i="1" dirty="0">
              <a:solidFill>
                <a:schemeClr val="tx1"/>
              </a:solidFill>
              <a:latin typeface="Poppins" panose="00000500000000000000" pitchFamily="2" charset="0"/>
              <a:ea typeface="Lato Light" panose="020F0502020204030203" pitchFamily="34" charset="0"/>
              <a:cs typeface="Poppins" panose="00000500000000000000" pitchFamily="2" charset="0"/>
            </a:endParaRPr>
          </a:p>
        </p:txBody>
      </p:sp>
      <p:pic>
        <p:nvPicPr>
          <p:cNvPr id="5" name="Image 4">
            <a:extLst>
              <a:ext uri="{FF2B5EF4-FFF2-40B4-BE49-F238E27FC236}">
                <a16:creationId xmlns:a16="http://schemas.microsoft.com/office/drawing/2014/main" id="{2032DF3E-A808-A5E8-9FD0-09CD7F0CC62D}"/>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8834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2"/>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3"/>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4"/>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un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délai</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portefeuille des interventions</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dirty="0"/>
          </a:p>
        </p:txBody>
      </p:sp>
      <p:sp>
        <p:nvSpPr>
          <p:cNvPr id="37" name="Freeform 8">
            <a:hlinkClick r:id="rId5"/>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6"/>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6"/>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6"/>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en-US" sz="3600" b="1" dirty="0">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50%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en-US" sz="3600" b="1" dirty="0">
                <a:solidFill>
                  <a:schemeClr val="bg1"/>
                </a:solidFill>
                <a:latin typeface="Poppins" pitchFamily="2" charset="77"/>
                <a:cs typeface="Poppins" pitchFamily="2" charset="77"/>
              </a:rPr>
              <a:t>0%</a:t>
            </a:r>
          </a:p>
        </p:txBody>
      </p:sp>
      <p:sp>
        <p:nvSpPr>
          <p:cNvPr id="11" name="TextBox 54">
            <a:extLst>
              <a:ext uri="{FF2B5EF4-FFF2-40B4-BE49-F238E27FC236}">
                <a16:creationId xmlns:a16="http://schemas.microsoft.com/office/drawing/2014/main" id="{63045D73-8528-564F-7E92-3157B4E5833C}"/>
              </a:ext>
            </a:extLst>
          </p:cNvPr>
          <p:cNvSpPr txBox="1"/>
          <p:nvPr/>
        </p:nvSpPr>
        <p:spPr>
          <a:xfrm>
            <a:off x="4182763" y="-29927"/>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18" name="TextBox 55">
            <a:extLst>
              <a:ext uri="{FF2B5EF4-FFF2-40B4-BE49-F238E27FC236}">
                <a16:creationId xmlns:a16="http://schemas.microsoft.com/office/drawing/2014/main" id="{DF844505-24F2-CA20-DB78-97BA0D413F55}"/>
              </a:ext>
            </a:extLst>
          </p:cNvPr>
          <p:cNvSpPr txBox="1"/>
          <p:nvPr/>
        </p:nvSpPr>
        <p:spPr>
          <a:xfrm>
            <a:off x="2904965" y="391744"/>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23" name="TextBox 16">
            <a:extLst>
              <a:ext uri="{FF2B5EF4-FFF2-40B4-BE49-F238E27FC236}">
                <a16:creationId xmlns:a16="http://schemas.microsoft.com/office/drawing/2014/main" id="{CB8299D2-ABB8-63A5-AEC0-532E2A894128}"/>
              </a:ext>
            </a:extLst>
          </p:cNvPr>
          <p:cNvSpPr txBox="1"/>
          <p:nvPr/>
        </p:nvSpPr>
        <p:spPr>
          <a:xfrm>
            <a:off x="3312857" y="777577"/>
            <a:ext cx="6293848" cy="584775"/>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Une politique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pour </a:t>
            </a:r>
            <a:r>
              <a:rPr lang="en-US" sz="1600" b="1" dirty="0" err="1">
                <a:solidFill>
                  <a:schemeClr val="tx2"/>
                </a:solidFill>
                <a:latin typeface="Poppins" pitchFamily="2" charset="77"/>
                <a:ea typeface="League Spartan" charset="0"/>
                <a:cs typeface="Poppins" pitchFamily="2" charset="77"/>
              </a:rPr>
              <a:t>mettre</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en</a:t>
            </a:r>
            <a:r>
              <a:rPr lang="en-US" sz="1600" b="1" dirty="0">
                <a:solidFill>
                  <a:schemeClr val="tx2"/>
                </a:solidFill>
                <a:latin typeface="Poppins" pitchFamily="2" charset="77"/>
                <a:ea typeface="League Spartan" charset="0"/>
                <a:cs typeface="Poppins" pitchFamily="2" charset="77"/>
              </a:rPr>
              <a:t> oeuvre de </a:t>
            </a:r>
            <a:r>
              <a:rPr lang="en-US" sz="1600" b="1" dirty="0" err="1">
                <a:solidFill>
                  <a:schemeClr val="tx2"/>
                </a:solidFill>
                <a:latin typeface="Poppins" pitchFamily="2" charset="77"/>
                <a:ea typeface="League Spartan" charset="0"/>
                <a:cs typeface="Poppins" pitchFamily="2" charset="77"/>
              </a:rPr>
              <a:t>l’AI</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à</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toutes</a:t>
            </a:r>
            <a:r>
              <a:rPr lang="en-US" sz="1600" b="1" dirty="0">
                <a:solidFill>
                  <a:schemeClr val="tx2"/>
                </a:solidFill>
                <a:latin typeface="Poppins" pitchFamily="2" charset="77"/>
                <a:ea typeface="League Spartan" charset="0"/>
                <a:cs typeface="Poppins" pitchFamily="2" charset="77"/>
              </a:rPr>
              <a:t> les étapes du </a:t>
            </a:r>
            <a:r>
              <a:rPr lang="en-US" sz="1600" b="1" dirty="0" err="1">
                <a:solidFill>
                  <a:schemeClr val="tx2"/>
                </a:solidFill>
                <a:latin typeface="Poppins" pitchFamily="2" charset="77"/>
                <a:ea typeface="League Spartan" charset="0"/>
                <a:cs typeface="Poppins" pitchFamily="2" charset="77"/>
              </a:rPr>
              <a:t>processus</a:t>
            </a:r>
            <a:r>
              <a:rPr lang="en-US" sz="1600" b="1" dirty="0">
                <a:solidFill>
                  <a:schemeClr val="tx2"/>
                </a:solidFill>
                <a:latin typeface="Poppins" pitchFamily="2" charset="77"/>
                <a:ea typeface="League Spartan" charset="0"/>
                <a:cs typeface="Poppins" pitchFamily="2" charset="77"/>
              </a:rPr>
              <a:t> </a:t>
            </a:r>
          </a:p>
        </p:txBody>
      </p:sp>
      <p:sp>
        <p:nvSpPr>
          <p:cNvPr id="27" name="Freeform 5">
            <a:extLst>
              <a:ext uri="{FF2B5EF4-FFF2-40B4-BE49-F238E27FC236}">
                <a16:creationId xmlns:a16="http://schemas.microsoft.com/office/drawing/2014/main" id="{54D88CA5-DC20-665E-ECF6-E9D92DF39AFF}"/>
              </a:ext>
            </a:extLst>
          </p:cNvPr>
          <p:cNvSpPr>
            <a:spLocks noChangeArrowheads="1"/>
          </p:cNvSpPr>
          <p:nvPr/>
        </p:nvSpPr>
        <p:spPr bwMode="auto">
          <a:xfrm>
            <a:off x="1041873" y="48201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0" name="TextBox 38">
            <a:extLst>
              <a:ext uri="{FF2B5EF4-FFF2-40B4-BE49-F238E27FC236}">
                <a16:creationId xmlns:a16="http://schemas.microsoft.com/office/drawing/2014/main" id="{B5CEACF8-C03D-3879-F4AA-23C297B35612}"/>
              </a:ext>
            </a:extLst>
          </p:cNvPr>
          <p:cNvSpPr txBox="1"/>
          <p:nvPr/>
        </p:nvSpPr>
        <p:spPr>
          <a:xfrm>
            <a:off x="1960340" y="828646"/>
            <a:ext cx="582212"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AI</a:t>
            </a:r>
          </a:p>
        </p:txBody>
      </p:sp>
      <p:sp>
        <p:nvSpPr>
          <p:cNvPr id="31" name="TextBox 16">
            <a:extLst>
              <a:ext uri="{FF2B5EF4-FFF2-40B4-BE49-F238E27FC236}">
                <a16:creationId xmlns:a16="http://schemas.microsoft.com/office/drawing/2014/main" id="{EE477A7E-020C-6421-8F4F-1FA322337674}"/>
              </a:ext>
            </a:extLst>
          </p:cNvPr>
          <p:cNvSpPr txBox="1"/>
          <p:nvPr/>
        </p:nvSpPr>
        <p:spPr>
          <a:xfrm>
            <a:off x="9771615" y="908216"/>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latin typeface="Poppins" pitchFamily="2" charset="77"/>
                <a:ea typeface="League Spartan" charset="0"/>
                <a:cs typeface="Poppins" pitchFamily="2" charset="77"/>
              </a:rPr>
              <a:t>Situation actuelle</a:t>
            </a:r>
            <a:endParaRPr lang="en-US" sz="2400" b="1" dirty="0">
              <a:latin typeface="Poppins" pitchFamily="2" charset="77"/>
              <a:ea typeface="League Spartan" charset="0"/>
              <a:cs typeface="Poppins" pitchFamily="2" charset="77"/>
            </a:endParaRPr>
          </a:p>
        </p:txBody>
      </p:sp>
      <p:pic>
        <p:nvPicPr>
          <p:cNvPr id="34" name="Image 33">
            <a:extLst>
              <a:ext uri="{FF2B5EF4-FFF2-40B4-BE49-F238E27FC236}">
                <a16:creationId xmlns:a16="http://schemas.microsoft.com/office/drawing/2014/main" id="{BFAE58A3-A115-A53C-8B9E-BED077A97481}"/>
              </a:ext>
            </a:extLst>
          </p:cNvPr>
          <p:cNvPicPr>
            <a:picLocks noChangeAspect="1"/>
          </p:cNvPicPr>
          <p:nvPr/>
        </p:nvPicPr>
        <p:blipFill>
          <a:blip r:embed="rId7"/>
          <a:stretch>
            <a:fillRect/>
          </a:stretch>
        </p:blipFill>
        <p:spPr>
          <a:xfrm>
            <a:off x="11262361" y="0"/>
            <a:ext cx="929640" cy="889222"/>
          </a:xfrm>
          <a:prstGeom prst="rect">
            <a:avLst/>
          </a:prstGeom>
        </p:spPr>
      </p:pic>
    </p:spTree>
    <p:extLst>
      <p:ext uri="{BB962C8B-B14F-4D97-AF65-F5344CB8AC3E}">
        <p14:creationId xmlns:p14="http://schemas.microsoft.com/office/powerpoint/2010/main" val="38445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80">
                                          <p:stCondLst>
                                            <p:cond delay="0"/>
                                          </p:stCondLst>
                                        </p:cTn>
                                        <p:tgtEl>
                                          <p:spTgt spid="31"/>
                                        </p:tgtEl>
                                      </p:cBhvr>
                                    </p:animEffect>
                                    <p:anim calcmode="lin" valueType="num">
                                      <p:cBhvr>
                                        <p:cTn id="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gtEl>
                                      </p:cBhvr>
                                      <p:to x="100000" y="60000"/>
                                    </p:animScale>
                                    <p:animScale>
                                      <p:cBhvr>
                                        <p:cTn id="14" dur="166" decel="50000">
                                          <p:stCondLst>
                                            <p:cond delay="676"/>
                                          </p:stCondLst>
                                        </p:cTn>
                                        <p:tgtEl>
                                          <p:spTgt spid="31"/>
                                        </p:tgtEl>
                                      </p:cBhvr>
                                      <p:to x="100000" y="100000"/>
                                    </p:animScale>
                                    <p:animScale>
                                      <p:cBhvr>
                                        <p:cTn id="15" dur="26">
                                          <p:stCondLst>
                                            <p:cond delay="1312"/>
                                          </p:stCondLst>
                                        </p:cTn>
                                        <p:tgtEl>
                                          <p:spTgt spid="31"/>
                                        </p:tgtEl>
                                      </p:cBhvr>
                                      <p:to x="100000" y="80000"/>
                                    </p:animScale>
                                    <p:animScale>
                                      <p:cBhvr>
                                        <p:cTn id="16" dur="166" decel="50000">
                                          <p:stCondLst>
                                            <p:cond delay="1338"/>
                                          </p:stCondLst>
                                        </p:cTn>
                                        <p:tgtEl>
                                          <p:spTgt spid="31"/>
                                        </p:tgtEl>
                                      </p:cBhvr>
                                      <p:to x="100000" y="100000"/>
                                    </p:animScale>
                                    <p:animScale>
                                      <p:cBhvr>
                                        <p:cTn id="17" dur="26">
                                          <p:stCondLst>
                                            <p:cond delay="1642"/>
                                          </p:stCondLst>
                                        </p:cTn>
                                        <p:tgtEl>
                                          <p:spTgt spid="31"/>
                                        </p:tgtEl>
                                      </p:cBhvr>
                                      <p:to x="100000" y="90000"/>
                                    </p:animScale>
                                    <p:animScale>
                                      <p:cBhvr>
                                        <p:cTn id="18" dur="166" decel="50000">
                                          <p:stCondLst>
                                            <p:cond delay="1668"/>
                                          </p:stCondLst>
                                        </p:cTn>
                                        <p:tgtEl>
                                          <p:spTgt spid="31"/>
                                        </p:tgtEl>
                                      </p:cBhvr>
                                      <p:to x="100000" y="100000"/>
                                    </p:animScale>
                                    <p:animScale>
                                      <p:cBhvr>
                                        <p:cTn id="19" dur="26">
                                          <p:stCondLst>
                                            <p:cond delay="1808"/>
                                          </p:stCondLst>
                                        </p:cTn>
                                        <p:tgtEl>
                                          <p:spTgt spid="31"/>
                                        </p:tgtEl>
                                      </p:cBhvr>
                                      <p:to x="100000" y="95000"/>
                                    </p:animScale>
                                    <p:animScale>
                                      <p:cBhvr>
                                        <p:cTn id="20" dur="166" decel="50000">
                                          <p:stCondLst>
                                            <p:cond delay="1834"/>
                                          </p:stCondLst>
                                        </p:cTn>
                                        <p:tgtEl>
                                          <p:spTgt spid="3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80">
                                          <p:stCondLst>
                                            <p:cond delay="0"/>
                                          </p:stCondLst>
                                        </p:cTn>
                                        <p:tgtEl>
                                          <p:spTgt spid="12"/>
                                        </p:tgtEl>
                                      </p:cBhvr>
                                    </p:animEffect>
                                    <p:anim calcmode="lin" valueType="num">
                                      <p:cBhvr>
                                        <p:cTn id="2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1" dur="26">
                                          <p:stCondLst>
                                            <p:cond delay="650"/>
                                          </p:stCondLst>
                                        </p:cTn>
                                        <p:tgtEl>
                                          <p:spTgt spid="12"/>
                                        </p:tgtEl>
                                      </p:cBhvr>
                                      <p:to x="100000" y="60000"/>
                                    </p:animScale>
                                    <p:animScale>
                                      <p:cBhvr>
                                        <p:cTn id="32" dur="166" decel="50000">
                                          <p:stCondLst>
                                            <p:cond delay="676"/>
                                          </p:stCondLst>
                                        </p:cTn>
                                        <p:tgtEl>
                                          <p:spTgt spid="12"/>
                                        </p:tgtEl>
                                      </p:cBhvr>
                                      <p:to x="100000" y="100000"/>
                                    </p:animScale>
                                    <p:animScale>
                                      <p:cBhvr>
                                        <p:cTn id="33" dur="26">
                                          <p:stCondLst>
                                            <p:cond delay="1312"/>
                                          </p:stCondLst>
                                        </p:cTn>
                                        <p:tgtEl>
                                          <p:spTgt spid="12"/>
                                        </p:tgtEl>
                                      </p:cBhvr>
                                      <p:to x="100000" y="80000"/>
                                    </p:animScale>
                                    <p:animScale>
                                      <p:cBhvr>
                                        <p:cTn id="34" dur="166" decel="50000">
                                          <p:stCondLst>
                                            <p:cond delay="1338"/>
                                          </p:stCondLst>
                                        </p:cTn>
                                        <p:tgtEl>
                                          <p:spTgt spid="12"/>
                                        </p:tgtEl>
                                      </p:cBhvr>
                                      <p:to x="100000" y="100000"/>
                                    </p:animScale>
                                    <p:animScale>
                                      <p:cBhvr>
                                        <p:cTn id="35" dur="26">
                                          <p:stCondLst>
                                            <p:cond delay="1642"/>
                                          </p:stCondLst>
                                        </p:cTn>
                                        <p:tgtEl>
                                          <p:spTgt spid="12"/>
                                        </p:tgtEl>
                                      </p:cBhvr>
                                      <p:to x="100000" y="90000"/>
                                    </p:animScale>
                                    <p:animScale>
                                      <p:cBhvr>
                                        <p:cTn id="36" dur="166" decel="50000">
                                          <p:stCondLst>
                                            <p:cond delay="1668"/>
                                          </p:stCondLst>
                                        </p:cTn>
                                        <p:tgtEl>
                                          <p:spTgt spid="12"/>
                                        </p:tgtEl>
                                      </p:cBhvr>
                                      <p:to x="100000" y="100000"/>
                                    </p:animScale>
                                    <p:animScale>
                                      <p:cBhvr>
                                        <p:cTn id="37" dur="26">
                                          <p:stCondLst>
                                            <p:cond delay="1808"/>
                                          </p:stCondLst>
                                        </p:cTn>
                                        <p:tgtEl>
                                          <p:spTgt spid="12"/>
                                        </p:tgtEl>
                                      </p:cBhvr>
                                      <p:to x="100000" y="95000"/>
                                    </p:animScale>
                                    <p:animScale>
                                      <p:cBhvr>
                                        <p:cTn id="38" dur="166" decel="50000">
                                          <p:stCondLst>
                                            <p:cond delay="1834"/>
                                          </p:stCondLst>
                                        </p:cTn>
                                        <p:tgtEl>
                                          <p:spTgt spid="12"/>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80">
                                          <p:stCondLst>
                                            <p:cond delay="0"/>
                                          </p:stCondLst>
                                        </p:cTn>
                                        <p:tgtEl>
                                          <p:spTgt spid="14"/>
                                        </p:tgtEl>
                                      </p:cBhvr>
                                    </p:animEffect>
                                    <p:anim calcmode="lin" valueType="num">
                                      <p:cBhvr>
                                        <p:cTn id="5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3" dur="26">
                                          <p:stCondLst>
                                            <p:cond delay="650"/>
                                          </p:stCondLst>
                                        </p:cTn>
                                        <p:tgtEl>
                                          <p:spTgt spid="14"/>
                                        </p:tgtEl>
                                      </p:cBhvr>
                                      <p:to x="100000" y="60000"/>
                                    </p:animScale>
                                    <p:animScale>
                                      <p:cBhvr>
                                        <p:cTn id="64" dur="166" decel="50000">
                                          <p:stCondLst>
                                            <p:cond delay="676"/>
                                          </p:stCondLst>
                                        </p:cTn>
                                        <p:tgtEl>
                                          <p:spTgt spid="14"/>
                                        </p:tgtEl>
                                      </p:cBhvr>
                                      <p:to x="100000" y="100000"/>
                                    </p:animScale>
                                    <p:animScale>
                                      <p:cBhvr>
                                        <p:cTn id="65" dur="26">
                                          <p:stCondLst>
                                            <p:cond delay="1312"/>
                                          </p:stCondLst>
                                        </p:cTn>
                                        <p:tgtEl>
                                          <p:spTgt spid="14"/>
                                        </p:tgtEl>
                                      </p:cBhvr>
                                      <p:to x="100000" y="80000"/>
                                    </p:animScale>
                                    <p:animScale>
                                      <p:cBhvr>
                                        <p:cTn id="66" dur="166" decel="50000">
                                          <p:stCondLst>
                                            <p:cond delay="1338"/>
                                          </p:stCondLst>
                                        </p:cTn>
                                        <p:tgtEl>
                                          <p:spTgt spid="14"/>
                                        </p:tgtEl>
                                      </p:cBhvr>
                                      <p:to x="100000" y="100000"/>
                                    </p:animScale>
                                    <p:animScale>
                                      <p:cBhvr>
                                        <p:cTn id="67" dur="26">
                                          <p:stCondLst>
                                            <p:cond delay="1642"/>
                                          </p:stCondLst>
                                        </p:cTn>
                                        <p:tgtEl>
                                          <p:spTgt spid="14"/>
                                        </p:tgtEl>
                                      </p:cBhvr>
                                      <p:to x="100000" y="90000"/>
                                    </p:animScale>
                                    <p:animScale>
                                      <p:cBhvr>
                                        <p:cTn id="68" dur="166" decel="50000">
                                          <p:stCondLst>
                                            <p:cond delay="1668"/>
                                          </p:stCondLst>
                                        </p:cTn>
                                        <p:tgtEl>
                                          <p:spTgt spid="14"/>
                                        </p:tgtEl>
                                      </p:cBhvr>
                                      <p:to x="100000" y="100000"/>
                                    </p:animScale>
                                    <p:animScale>
                                      <p:cBhvr>
                                        <p:cTn id="69" dur="26">
                                          <p:stCondLst>
                                            <p:cond delay="1808"/>
                                          </p:stCondLst>
                                        </p:cTn>
                                        <p:tgtEl>
                                          <p:spTgt spid="14"/>
                                        </p:tgtEl>
                                      </p:cBhvr>
                                      <p:to x="100000" y="95000"/>
                                    </p:animScale>
                                    <p:animScale>
                                      <p:cBhvr>
                                        <p:cTn id="70" dur="166" decel="50000">
                                          <p:stCondLst>
                                            <p:cond delay="1834"/>
                                          </p:stCondLst>
                                        </p:cTn>
                                        <p:tgtEl>
                                          <p:spTgt spid="1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80">
                                          <p:stCondLst>
                                            <p:cond delay="0"/>
                                          </p:stCondLst>
                                        </p:cTn>
                                        <p:tgtEl>
                                          <p:spTgt spid="15"/>
                                        </p:tgtEl>
                                      </p:cBhvr>
                                    </p:animEffect>
                                    <p:anim calcmode="lin" valueType="num">
                                      <p:cBhvr>
                                        <p:cTn id="7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9" dur="26">
                                          <p:stCondLst>
                                            <p:cond delay="650"/>
                                          </p:stCondLst>
                                        </p:cTn>
                                        <p:tgtEl>
                                          <p:spTgt spid="15"/>
                                        </p:tgtEl>
                                      </p:cBhvr>
                                      <p:to x="100000" y="60000"/>
                                    </p:animScale>
                                    <p:animScale>
                                      <p:cBhvr>
                                        <p:cTn id="80" dur="166" decel="50000">
                                          <p:stCondLst>
                                            <p:cond delay="676"/>
                                          </p:stCondLst>
                                        </p:cTn>
                                        <p:tgtEl>
                                          <p:spTgt spid="15"/>
                                        </p:tgtEl>
                                      </p:cBhvr>
                                      <p:to x="100000" y="100000"/>
                                    </p:animScale>
                                    <p:animScale>
                                      <p:cBhvr>
                                        <p:cTn id="81" dur="26">
                                          <p:stCondLst>
                                            <p:cond delay="1312"/>
                                          </p:stCondLst>
                                        </p:cTn>
                                        <p:tgtEl>
                                          <p:spTgt spid="15"/>
                                        </p:tgtEl>
                                      </p:cBhvr>
                                      <p:to x="100000" y="80000"/>
                                    </p:animScale>
                                    <p:animScale>
                                      <p:cBhvr>
                                        <p:cTn id="82" dur="166" decel="50000">
                                          <p:stCondLst>
                                            <p:cond delay="1338"/>
                                          </p:stCondLst>
                                        </p:cTn>
                                        <p:tgtEl>
                                          <p:spTgt spid="15"/>
                                        </p:tgtEl>
                                      </p:cBhvr>
                                      <p:to x="100000" y="100000"/>
                                    </p:animScale>
                                    <p:animScale>
                                      <p:cBhvr>
                                        <p:cTn id="83" dur="26">
                                          <p:stCondLst>
                                            <p:cond delay="1642"/>
                                          </p:stCondLst>
                                        </p:cTn>
                                        <p:tgtEl>
                                          <p:spTgt spid="15"/>
                                        </p:tgtEl>
                                      </p:cBhvr>
                                      <p:to x="100000" y="90000"/>
                                    </p:animScale>
                                    <p:animScale>
                                      <p:cBhvr>
                                        <p:cTn id="84" dur="166" decel="50000">
                                          <p:stCondLst>
                                            <p:cond delay="1668"/>
                                          </p:stCondLst>
                                        </p:cTn>
                                        <p:tgtEl>
                                          <p:spTgt spid="15"/>
                                        </p:tgtEl>
                                      </p:cBhvr>
                                      <p:to x="100000" y="100000"/>
                                    </p:animScale>
                                    <p:animScale>
                                      <p:cBhvr>
                                        <p:cTn id="85" dur="26">
                                          <p:stCondLst>
                                            <p:cond delay="1808"/>
                                          </p:stCondLst>
                                        </p:cTn>
                                        <p:tgtEl>
                                          <p:spTgt spid="15"/>
                                        </p:tgtEl>
                                      </p:cBhvr>
                                      <p:to x="100000" y="95000"/>
                                    </p:animScale>
                                    <p:animScale>
                                      <p:cBhvr>
                                        <p:cTn id="86" dur="166" decel="50000">
                                          <p:stCondLst>
                                            <p:cond delay="1834"/>
                                          </p:stCondLst>
                                        </p:cTn>
                                        <p:tgtEl>
                                          <p:spTgt spid="15"/>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down)">
                                      <p:cBhvr>
                                        <p:cTn id="89" dur="580">
                                          <p:stCondLst>
                                            <p:cond delay="0"/>
                                          </p:stCondLst>
                                        </p:cTn>
                                        <p:tgtEl>
                                          <p:spTgt spid="16"/>
                                        </p:tgtEl>
                                      </p:cBhvr>
                                    </p:animEffect>
                                    <p:anim calcmode="lin" valueType="num">
                                      <p:cBhvr>
                                        <p:cTn id="9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5" dur="26">
                                          <p:stCondLst>
                                            <p:cond delay="650"/>
                                          </p:stCondLst>
                                        </p:cTn>
                                        <p:tgtEl>
                                          <p:spTgt spid="16"/>
                                        </p:tgtEl>
                                      </p:cBhvr>
                                      <p:to x="100000" y="60000"/>
                                    </p:animScale>
                                    <p:animScale>
                                      <p:cBhvr>
                                        <p:cTn id="96" dur="166" decel="50000">
                                          <p:stCondLst>
                                            <p:cond delay="676"/>
                                          </p:stCondLst>
                                        </p:cTn>
                                        <p:tgtEl>
                                          <p:spTgt spid="16"/>
                                        </p:tgtEl>
                                      </p:cBhvr>
                                      <p:to x="100000" y="100000"/>
                                    </p:animScale>
                                    <p:animScale>
                                      <p:cBhvr>
                                        <p:cTn id="97" dur="26">
                                          <p:stCondLst>
                                            <p:cond delay="1312"/>
                                          </p:stCondLst>
                                        </p:cTn>
                                        <p:tgtEl>
                                          <p:spTgt spid="16"/>
                                        </p:tgtEl>
                                      </p:cBhvr>
                                      <p:to x="100000" y="80000"/>
                                    </p:animScale>
                                    <p:animScale>
                                      <p:cBhvr>
                                        <p:cTn id="98" dur="166" decel="50000">
                                          <p:stCondLst>
                                            <p:cond delay="1338"/>
                                          </p:stCondLst>
                                        </p:cTn>
                                        <p:tgtEl>
                                          <p:spTgt spid="16"/>
                                        </p:tgtEl>
                                      </p:cBhvr>
                                      <p:to x="100000" y="100000"/>
                                    </p:animScale>
                                    <p:animScale>
                                      <p:cBhvr>
                                        <p:cTn id="99" dur="26">
                                          <p:stCondLst>
                                            <p:cond delay="1642"/>
                                          </p:stCondLst>
                                        </p:cTn>
                                        <p:tgtEl>
                                          <p:spTgt spid="16"/>
                                        </p:tgtEl>
                                      </p:cBhvr>
                                      <p:to x="100000" y="90000"/>
                                    </p:animScale>
                                    <p:animScale>
                                      <p:cBhvr>
                                        <p:cTn id="100" dur="166" decel="50000">
                                          <p:stCondLst>
                                            <p:cond delay="1668"/>
                                          </p:stCondLst>
                                        </p:cTn>
                                        <p:tgtEl>
                                          <p:spTgt spid="16"/>
                                        </p:tgtEl>
                                      </p:cBhvr>
                                      <p:to x="100000" y="100000"/>
                                    </p:animScale>
                                    <p:animScale>
                                      <p:cBhvr>
                                        <p:cTn id="101" dur="26">
                                          <p:stCondLst>
                                            <p:cond delay="1808"/>
                                          </p:stCondLst>
                                        </p:cTn>
                                        <p:tgtEl>
                                          <p:spTgt spid="16"/>
                                        </p:tgtEl>
                                      </p:cBhvr>
                                      <p:to x="100000" y="95000"/>
                                    </p:animScale>
                                    <p:animScale>
                                      <p:cBhvr>
                                        <p:cTn id="102" dur="166" decel="50000">
                                          <p:stCondLst>
                                            <p:cond delay="1834"/>
                                          </p:stCondLst>
                                        </p:cTn>
                                        <p:tgtEl>
                                          <p:spTgt spid="1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grpId="0" nodeType="clickEffect">
                                  <p:stCondLst>
                                    <p:cond delay="0"/>
                                  </p:stCondLst>
                                  <p:childTnLst>
                                    <p:set>
                                      <p:cBhvr>
                                        <p:cTn id="106" dur="1" fill="hold">
                                          <p:stCondLst>
                                            <p:cond delay="0"/>
                                          </p:stCondLst>
                                        </p:cTn>
                                        <p:tgtEl>
                                          <p:spTgt spid="8"/>
                                        </p:tgtEl>
                                        <p:attrNameLst>
                                          <p:attrName>style.visibility</p:attrName>
                                        </p:attrNameLst>
                                      </p:cBhvr>
                                      <p:to>
                                        <p:strVal val="visible"/>
                                      </p:to>
                                    </p:set>
                                    <p:anim calcmode="lin" valueType="num">
                                      <p:cBhvr>
                                        <p:cTn id="107" dur="1000" fill="hold"/>
                                        <p:tgtEl>
                                          <p:spTgt spid="8"/>
                                        </p:tgtEl>
                                        <p:attrNameLst>
                                          <p:attrName>ppt_w</p:attrName>
                                        </p:attrNameLst>
                                      </p:cBhvr>
                                      <p:tavLst>
                                        <p:tav tm="0">
                                          <p:val>
                                            <p:fltVal val="0"/>
                                          </p:val>
                                        </p:tav>
                                        <p:tav tm="100000">
                                          <p:val>
                                            <p:strVal val="#ppt_w"/>
                                          </p:val>
                                        </p:tav>
                                      </p:tavLst>
                                    </p:anim>
                                    <p:anim calcmode="lin" valueType="num">
                                      <p:cBhvr>
                                        <p:cTn id="108" dur="1000" fill="hold"/>
                                        <p:tgtEl>
                                          <p:spTgt spid="8"/>
                                        </p:tgtEl>
                                        <p:attrNameLst>
                                          <p:attrName>ppt_h</p:attrName>
                                        </p:attrNameLst>
                                      </p:cBhvr>
                                      <p:tavLst>
                                        <p:tav tm="0">
                                          <p:val>
                                            <p:fltVal val="0"/>
                                          </p:val>
                                        </p:tav>
                                        <p:tav tm="100000">
                                          <p:val>
                                            <p:strVal val="#ppt_h"/>
                                          </p:val>
                                        </p:tav>
                                      </p:tavLst>
                                    </p:anim>
                                    <p:anim calcmode="lin" valueType="num">
                                      <p:cBhvr>
                                        <p:cTn id="109" dur="1000" fill="hold"/>
                                        <p:tgtEl>
                                          <p:spTgt spid="8"/>
                                        </p:tgtEl>
                                        <p:attrNameLst>
                                          <p:attrName>style.rotation</p:attrName>
                                        </p:attrNameLst>
                                      </p:cBhvr>
                                      <p:tavLst>
                                        <p:tav tm="0">
                                          <p:val>
                                            <p:fltVal val="90"/>
                                          </p:val>
                                        </p:tav>
                                        <p:tav tm="100000">
                                          <p:val>
                                            <p:fltVal val="0"/>
                                          </p:val>
                                        </p:tav>
                                      </p:tavLst>
                                    </p:anim>
                                    <p:animEffect transition="in" filter="fade">
                                      <p:cBhvr>
                                        <p:cTn id="110" dur="1000"/>
                                        <p:tgtEl>
                                          <p:spTgt spid="8"/>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p:cTn id="113" dur="1000" fill="hold"/>
                                        <p:tgtEl>
                                          <p:spTgt spid="40"/>
                                        </p:tgtEl>
                                        <p:attrNameLst>
                                          <p:attrName>ppt_w</p:attrName>
                                        </p:attrNameLst>
                                      </p:cBhvr>
                                      <p:tavLst>
                                        <p:tav tm="0">
                                          <p:val>
                                            <p:fltVal val="0"/>
                                          </p:val>
                                        </p:tav>
                                        <p:tav tm="100000">
                                          <p:val>
                                            <p:strVal val="#ppt_w"/>
                                          </p:val>
                                        </p:tav>
                                      </p:tavLst>
                                    </p:anim>
                                    <p:anim calcmode="lin" valueType="num">
                                      <p:cBhvr>
                                        <p:cTn id="114" dur="1000" fill="hold"/>
                                        <p:tgtEl>
                                          <p:spTgt spid="40"/>
                                        </p:tgtEl>
                                        <p:attrNameLst>
                                          <p:attrName>ppt_h</p:attrName>
                                        </p:attrNameLst>
                                      </p:cBhvr>
                                      <p:tavLst>
                                        <p:tav tm="0">
                                          <p:val>
                                            <p:fltVal val="0"/>
                                          </p:val>
                                        </p:tav>
                                        <p:tav tm="100000">
                                          <p:val>
                                            <p:strVal val="#ppt_h"/>
                                          </p:val>
                                        </p:tav>
                                      </p:tavLst>
                                    </p:anim>
                                    <p:anim calcmode="lin" valueType="num">
                                      <p:cBhvr>
                                        <p:cTn id="115" dur="1000" fill="hold"/>
                                        <p:tgtEl>
                                          <p:spTgt spid="40"/>
                                        </p:tgtEl>
                                        <p:attrNameLst>
                                          <p:attrName>style.rotation</p:attrName>
                                        </p:attrNameLst>
                                      </p:cBhvr>
                                      <p:tavLst>
                                        <p:tav tm="0">
                                          <p:val>
                                            <p:fltVal val="90"/>
                                          </p:val>
                                        </p:tav>
                                        <p:tav tm="100000">
                                          <p:val>
                                            <p:fltVal val="0"/>
                                          </p:val>
                                        </p:tav>
                                      </p:tavLst>
                                    </p:anim>
                                    <p:animEffect transition="in" filter="fade">
                                      <p:cBhvr>
                                        <p:cTn id="116" dur="1000"/>
                                        <p:tgtEl>
                                          <p:spTgt spid="4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1000" fill="hold"/>
                                        <p:tgtEl>
                                          <p:spTgt spid="2"/>
                                        </p:tgtEl>
                                        <p:attrNameLst>
                                          <p:attrName>ppt_w</p:attrName>
                                        </p:attrNameLst>
                                      </p:cBhvr>
                                      <p:tavLst>
                                        <p:tav tm="0">
                                          <p:val>
                                            <p:fltVal val="0"/>
                                          </p:val>
                                        </p:tav>
                                        <p:tav tm="100000">
                                          <p:val>
                                            <p:strVal val="#ppt_w"/>
                                          </p:val>
                                        </p:tav>
                                      </p:tavLst>
                                    </p:anim>
                                    <p:anim calcmode="lin" valueType="num">
                                      <p:cBhvr>
                                        <p:cTn id="120" dur="1000" fill="hold"/>
                                        <p:tgtEl>
                                          <p:spTgt spid="2"/>
                                        </p:tgtEl>
                                        <p:attrNameLst>
                                          <p:attrName>ppt_h</p:attrName>
                                        </p:attrNameLst>
                                      </p:cBhvr>
                                      <p:tavLst>
                                        <p:tav tm="0">
                                          <p:val>
                                            <p:fltVal val="0"/>
                                          </p:val>
                                        </p:tav>
                                        <p:tav tm="100000">
                                          <p:val>
                                            <p:strVal val="#ppt_h"/>
                                          </p:val>
                                        </p:tav>
                                      </p:tavLst>
                                    </p:anim>
                                    <p:anim calcmode="lin" valueType="num">
                                      <p:cBhvr>
                                        <p:cTn id="121" dur="1000" fill="hold"/>
                                        <p:tgtEl>
                                          <p:spTgt spid="2"/>
                                        </p:tgtEl>
                                        <p:attrNameLst>
                                          <p:attrName>style.rotation</p:attrName>
                                        </p:attrNameLst>
                                      </p:cBhvr>
                                      <p:tavLst>
                                        <p:tav tm="0">
                                          <p:val>
                                            <p:fltVal val="90"/>
                                          </p:val>
                                        </p:tav>
                                        <p:tav tm="100000">
                                          <p:val>
                                            <p:fltVal val="0"/>
                                          </p:val>
                                        </p:tav>
                                      </p:tavLst>
                                    </p:anim>
                                    <p:animEffect transition="in" filter="fade">
                                      <p:cBhvr>
                                        <p:cTn id="122" dur="1000"/>
                                        <p:tgtEl>
                                          <p:spTgt spid="2"/>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19"/>
                                        </p:tgtEl>
                                        <p:attrNameLst>
                                          <p:attrName>style.visibility</p:attrName>
                                        </p:attrNameLst>
                                      </p:cBhvr>
                                      <p:to>
                                        <p:strVal val="visible"/>
                                      </p:to>
                                    </p:set>
                                    <p:anim calcmode="lin" valueType="num">
                                      <p:cBhvr>
                                        <p:cTn id="125" dur="1000" fill="hold"/>
                                        <p:tgtEl>
                                          <p:spTgt spid="19"/>
                                        </p:tgtEl>
                                        <p:attrNameLst>
                                          <p:attrName>ppt_w</p:attrName>
                                        </p:attrNameLst>
                                      </p:cBhvr>
                                      <p:tavLst>
                                        <p:tav tm="0">
                                          <p:val>
                                            <p:fltVal val="0"/>
                                          </p:val>
                                        </p:tav>
                                        <p:tav tm="100000">
                                          <p:val>
                                            <p:strVal val="#ppt_w"/>
                                          </p:val>
                                        </p:tav>
                                      </p:tavLst>
                                    </p:anim>
                                    <p:anim calcmode="lin" valueType="num">
                                      <p:cBhvr>
                                        <p:cTn id="126" dur="1000" fill="hold"/>
                                        <p:tgtEl>
                                          <p:spTgt spid="19"/>
                                        </p:tgtEl>
                                        <p:attrNameLst>
                                          <p:attrName>ppt_h</p:attrName>
                                        </p:attrNameLst>
                                      </p:cBhvr>
                                      <p:tavLst>
                                        <p:tav tm="0">
                                          <p:val>
                                            <p:fltVal val="0"/>
                                          </p:val>
                                        </p:tav>
                                        <p:tav tm="100000">
                                          <p:val>
                                            <p:strVal val="#ppt_h"/>
                                          </p:val>
                                        </p:tav>
                                      </p:tavLst>
                                    </p:anim>
                                    <p:anim calcmode="lin" valueType="num">
                                      <p:cBhvr>
                                        <p:cTn id="127" dur="1000" fill="hold"/>
                                        <p:tgtEl>
                                          <p:spTgt spid="19"/>
                                        </p:tgtEl>
                                        <p:attrNameLst>
                                          <p:attrName>style.rotation</p:attrName>
                                        </p:attrNameLst>
                                      </p:cBhvr>
                                      <p:tavLst>
                                        <p:tav tm="0">
                                          <p:val>
                                            <p:fltVal val="90"/>
                                          </p:val>
                                        </p:tav>
                                        <p:tav tm="100000">
                                          <p:val>
                                            <p:fltVal val="0"/>
                                          </p:val>
                                        </p:tav>
                                      </p:tavLst>
                                    </p:anim>
                                    <p:animEffect transition="in" filter="fade">
                                      <p:cBhvr>
                                        <p:cTn id="128" dur="1000"/>
                                        <p:tgtEl>
                                          <p:spTgt spid="19"/>
                                        </p:tgtEl>
                                      </p:cBhvr>
                                    </p:animEffect>
                                  </p:childTnLst>
                                </p:cTn>
                              </p:par>
                              <p:par>
                                <p:cTn id="129" presetID="31"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p:cTn id="131" dur="1000" fill="hold"/>
                                        <p:tgtEl>
                                          <p:spTgt spid="60"/>
                                        </p:tgtEl>
                                        <p:attrNameLst>
                                          <p:attrName>ppt_w</p:attrName>
                                        </p:attrNameLst>
                                      </p:cBhvr>
                                      <p:tavLst>
                                        <p:tav tm="0">
                                          <p:val>
                                            <p:fltVal val="0"/>
                                          </p:val>
                                        </p:tav>
                                        <p:tav tm="100000">
                                          <p:val>
                                            <p:strVal val="#ppt_w"/>
                                          </p:val>
                                        </p:tav>
                                      </p:tavLst>
                                    </p:anim>
                                    <p:anim calcmode="lin" valueType="num">
                                      <p:cBhvr>
                                        <p:cTn id="132" dur="1000" fill="hold"/>
                                        <p:tgtEl>
                                          <p:spTgt spid="60"/>
                                        </p:tgtEl>
                                        <p:attrNameLst>
                                          <p:attrName>ppt_h</p:attrName>
                                        </p:attrNameLst>
                                      </p:cBhvr>
                                      <p:tavLst>
                                        <p:tav tm="0">
                                          <p:val>
                                            <p:fltVal val="0"/>
                                          </p:val>
                                        </p:tav>
                                        <p:tav tm="100000">
                                          <p:val>
                                            <p:strVal val="#ppt_h"/>
                                          </p:val>
                                        </p:tav>
                                      </p:tavLst>
                                    </p:anim>
                                    <p:anim calcmode="lin" valueType="num">
                                      <p:cBhvr>
                                        <p:cTn id="133" dur="1000" fill="hold"/>
                                        <p:tgtEl>
                                          <p:spTgt spid="60"/>
                                        </p:tgtEl>
                                        <p:attrNameLst>
                                          <p:attrName>style.rotation</p:attrName>
                                        </p:attrNameLst>
                                      </p:cBhvr>
                                      <p:tavLst>
                                        <p:tav tm="0">
                                          <p:val>
                                            <p:fltVal val="90"/>
                                          </p:val>
                                        </p:tav>
                                        <p:tav tm="100000">
                                          <p:val>
                                            <p:fltVal val="0"/>
                                          </p:val>
                                        </p:tav>
                                      </p:tavLst>
                                    </p:anim>
                                    <p:animEffect transition="in" filter="fade">
                                      <p:cBhvr>
                                        <p:cTn id="134" dur="1000"/>
                                        <p:tgtEl>
                                          <p:spTgt spid="60"/>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p:cTn id="137" dur="1000" fill="hold"/>
                                        <p:tgtEl>
                                          <p:spTgt spid="25"/>
                                        </p:tgtEl>
                                        <p:attrNameLst>
                                          <p:attrName>ppt_w</p:attrName>
                                        </p:attrNameLst>
                                      </p:cBhvr>
                                      <p:tavLst>
                                        <p:tav tm="0">
                                          <p:val>
                                            <p:fltVal val="0"/>
                                          </p:val>
                                        </p:tav>
                                        <p:tav tm="100000">
                                          <p:val>
                                            <p:strVal val="#ppt_w"/>
                                          </p:val>
                                        </p:tav>
                                      </p:tavLst>
                                    </p:anim>
                                    <p:anim calcmode="lin" valueType="num">
                                      <p:cBhvr>
                                        <p:cTn id="138" dur="1000" fill="hold"/>
                                        <p:tgtEl>
                                          <p:spTgt spid="25"/>
                                        </p:tgtEl>
                                        <p:attrNameLst>
                                          <p:attrName>ppt_h</p:attrName>
                                        </p:attrNameLst>
                                      </p:cBhvr>
                                      <p:tavLst>
                                        <p:tav tm="0">
                                          <p:val>
                                            <p:fltVal val="0"/>
                                          </p:val>
                                        </p:tav>
                                        <p:tav tm="100000">
                                          <p:val>
                                            <p:strVal val="#ppt_h"/>
                                          </p:val>
                                        </p:tav>
                                      </p:tavLst>
                                    </p:anim>
                                    <p:anim calcmode="lin" valueType="num">
                                      <p:cBhvr>
                                        <p:cTn id="139" dur="1000" fill="hold"/>
                                        <p:tgtEl>
                                          <p:spTgt spid="25"/>
                                        </p:tgtEl>
                                        <p:attrNameLst>
                                          <p:attrName>style.rotation</p:attrName>
                                        </p:attrNameLst>
                                      </p:cBhvr>
                                      <p:tavLst>
                                        <p:tav tm="0">
                                          <p:val>
                                            <p:fltVal val="90"/>
                                          </p:val>
                                        </p:tav>
                                        <p:tav tm="100000">
                                          <p:val>
                                            <p:fltVal val="0"/>
                                          </p:val>
                                        </p:tav>
                                      </p:tavLst>
                                    </p:anim>
                                    <p:animEffect transition="in" filter="fade">
                                      <p:cBhvr>
                                        <p:cTn id="140" dur="1000"/>
                                        <p:tgtEl>
                                          <p:spTgt spid="25"/>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p:cTn id="143" dur="1000" fill="hold"/>
                                        <p:tgtEl>
                                          <p:spTgt spid="24"/>
                                        </p:tgtEl>
                                        <p:attrNameLst>
                                          <p:attrName>ppt_w</p:attrName>
                                        </p:attrNameLst>
                                      </p:cBhvr>
                                      <p:tavLst>
                                        <p:tav tm="0">
                                          <p:val>
                                            <p:fltVal val="0"/>
                                          </p:val>
                                        </p:tav>
                                        <p:tav tm="100000">
                                          <p:val>
                                            <p:strVal val="#ppt_w"/>
                                          </p:val>
                                        </p:tav>
                                      </p:tavLst>
                                    </p:anim>
                                    <p:anim calcmode="lin" valueType="num">
                                      <p:cBhvr>
                                        <p:cTn id="144" dur="1000" fill="hold"/>
                                        <p:tgtEl>
                                          <p:spTgt spid="24"/>
                                        </p:tgtEl>
                                        <p:attrNameLst>
                                          <p:attrName>ppt_h</p:attrName>
                                        </p:attrNameLst>
                                      </p:cBhvr>
                                      <p:tavLst>
                                        <p:tav tm="0">
                                          <p:val>
                                            <p:fltVal val="0"/>
                                          </p:val>
                                        </p:tav>
                                        <p:tav tm="100000">
                                          <p:val>
                                            <p:strVal val="#ppt_h"/>
                                          </p:val>
                                        </p:tav>
                                      </p:tavLst>
                                    </p:anim>
                                    <p:anim calcmode="lin" valueType="num">
                                      <p:cBhvr>
                                        <p:cTn id="145" dur="1000" fill="hold"/>
                                        <p:tgtEl>
                                          <p:spTgt spid="24"/>
                                        </p:tgtEl>
                                        <p:attrNameLst>
                                          <p:attrName>style.rotation</p:attrName>
                                        </p:attrNameLst>
                                      </p:cBhvr>
                                      <p:tavLst>
                                        <p:tav tm="0">
                                          <p:val>
                                            <p:fltVal val="90"/>
                                          </p:val>
                                        </p:tav>
                                        <p:tav tm="100000">
                                          <p:val>
                                            <p:fltVal val="0"/>
                                          </p:val>
                                        </p:tav>
                                      </p:tavLst>
                                    </p:anim>
                                    <p:animEffect transition="in" filter="fade">
                                      <p:cBhvr>
                                        <p:cTn id="146" dur="1000"/>
                                        <p:tgtEl>
                                          <p:spTgt spid="24"/>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 calcmode="lin" valueType="num">
                                      <p:cBhvr>
                                        <p:cTn id="149" dur="1000" fill="hold"/>
                                        <p:tgtEl>
                                          <p:spTgt spid="52"/>
                                        </p:tgtEl>
                                        <p:attrNameLst>
                                          <p:attrName>ppt_w</p:attrName>
                                        </p:attrNameLst>
                                      </p:cBhvr>
                                      <p:tavLst>
                                        <p:tav tm="0">
                                          <p:val>
                                            <p:fltVal val="0"/>
                                          </p:val>
                                        </p:tav>
                                        <p:tav tm="100000">
                                          <p:val>
                                            <p:strVal val="#ppt_w"/>
                                          </p:val>
                                        </p:tav>
                                      </p:tavLst>
                                    </p:anim>
                                    <p:anim calcmode="lin" valueType="num">
                                      <p:cBhvr>
                                        <p:cTn id="150" dur="1000" fill="hold"/>
                                        <p:tgtEl>
                                          <p:spTgt spid="52"/>
                                        </p:tgtEl>
                                        <p:attrNameLst>
                                          <p:attrName>ppt_h</p:attrName>
                                        </p:attrNameLst>
                                      </p:cBhvr>
                                      <p:tavLst>
                                        <p:tav tm="0">
                                          <p:val>
                                            <p:fltVal val="0"/>
                                          </p:val>
                                        </p:tav>
                                        <p:tav tm="100000">
                                          <p:val>
                                            <p:strVal val="#ppt_h"/>
                                          </p:val>
                                        </p:tav>
                                      </p:tavLst>
                                    </p:anim>
                                    <p:anim calcmode="lin" valueType="num">
                                      <p:cBhvr>
                                        <p:cTn id="151" dur="1000" fill="hold"/>
                                        <p:tgtEl>
                                          <p:spTgt spid="52"/>
                                        </p:tgtEl>
                                        <p:attrNameLst>
                                          <p:attrName>style.rotation</p:attrName>
                                        </p:attrNameLst>
                                      </p:cBhvr>
                                      <p:tavLst>
                                        <p:tav tm="0">
                                          <p:val>
                                            <p:fltVal val="90"/>
                                          </p:val>
                                        </p:tav>
                                        <p:tav tm="100000">
                                          <p:val>
                                            <p:fltVal val="0"/>
                                          </p:val>
                                        </p:tav>
                                      </p:tavLst>
                                    </p:anim>
                                    <p:animEffect transition="in" filter="fade">
                                      <p:cBhvr>
                                        <p:cTn id="152" dur="1000"/>
                                        <p:tgtEl>
                                          <p:spTgt spid="52"/>
                                        </p:tgtEl>
                                      </p:cBhvr>
                                    </p:animEffect>
                                  </p:childTnLst>
                                </p:cTn>
                              </p:par>
                            </p:childTnLst>
                          </p:cTn>
                        </p:par>
                      </p:childTnLst>
                    </p:cTn>
                  </p:par>
                  <p:par>
                    <p:cTn id="153" fill="hold">
                      <p:stCondLst>
                        <p:cond delay="indefinite"/>
                      </p:stCondLst>
                      <p:childTnLst>
                        <p:par>
                          <p:cTn id="154" fill="hold">
                            <p:stCondLst>
                              <p:cond delay="0"/>
                            </p:stCondLst>
                            <p:childTnLst>
                              <p:par>
                                <p:cTn id="155" presetID="31" presetClass="entr" presetSubtype="0" fill="hold" grpId="0" nodeType="click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p:cTn id="157" dur="1000" fill="hold"/>
                                        <p:tgtEl>
                                          <p:spTgt spid="3"/>
                                        </p:tgtEl>
                                        <p:attrNameLst>
                                          <p:attrName>ppt_w</p:attrName>
                                        </p:attrNameLst>
                                      </p:cBhvr>
                                      <p:tavLst>
                                        <p:tav tm="0">
                                          <p:val>
                                            <p:fltVal val="0"/>
                                          </p:val>
                                        </p:tav>
                                        <p:tav tm="100000">
                                          <p:val>
                                            <p:strVal val="#ppt_w"/>
                                          </p:val>
                                        </p:tav>
                                      </p:tavLst>
                                    </p:anim>
                                    <p:anim calcmode="lin" valueType="num">
                                      <p:cBhvr>
                                        <p:cTn id="158" dur="1000" fill="hold"/>
                                        <p:tgtEl>
                                          <p:spTgt spid="3"/>
                                        </p:tgtEl>
                                        <p:attrNameLst>
                                          <p:attrName>ppt_h</p:attrName>
                                        </p:attrNameLst>
                                      </p:cBhvr>
                                      <p:tavLst>
                                        <p:tav tm="0">
                                          <p:val>
                                            <p:fltVal val="0"/>
                                          </p:val>
                                        </p:tav>
                                        <p:tav tm="100000">
                                          <p:val>
                                            <p:strVal val="#ppt_h"/>
                                          </p:val>
                                        </p:tav>
                                      </p:tavLst>
                                    </p:anim>
                                    <p:anim calcmode="lin" valueType="num">
                                      <p:cBhvr>
                                        <p:cTn id="159" dur="1000" fill="hold"/>
                                        <p:tgtEl>
                                          <p:spTgt spid="3"/>
                                        </p:tgtEl>
                                        <p:attrNameLst>
                                          <p:attrName>style.rotation</p:attrName>
                                        </p:attrNameLst>
                                      </p:cBhvr>
                                      <p:tavLst>
                                        <p:tav tm="0">
                                          <p:val>
                                            <p:fltVal val="90"/>
                                          </p:val>
                                        </p:tav>
                                        <p:tav tm="100000">
                                          <p:val>
                                            <p:fltVal val="0"/>
                                          </p:val>
                                        </p:tav>
                                      </p:tavLst>
                                    </p:anim>
                                    <p:animEffect transition="in" filter="fade">
                                      <p:cBhvr>
                                        <p:cTn id="160" dur="1000"/>
                                        <p:tgtEl>
                                          <p:spTgt spid="3"/>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7"/>
                                        </p:tgtEl>
                                        <p:attrNameLst>
                                          <p:attrName>style.visibility</p:attrName>
                                        </p:attrNameLst>
                                      </p:cBhvr>
                                      <p:to>
                                        <p:strVal val="visible"/>
                                      </p:to>
                                    </p:set>
                                    <p:anim calcmode="lin" valueType="num">
                                      <p:cBhvr>
                                        <p:cTn id="163" dur="1000" fill="hold"/>
                                        <p:tgtEl>
                                          <p:spTgt spid="7"/>
                                        </p:tgtEl>
                                        <p:attrNameLst>
                                          <p:attrName>ppt_w</p:attrName>
                                        </p:attrNameLst>
                                      </p:cBhvr>
                                      <p:tavLst>
                                        <p:tav tm="0">
                                          <p:val>
                                            <p:fltVal val="0"/>
                                          </p:val>
                                        </p:tav>
                                        <p:tav tm="100000">
                                          <p:val>
                                            <p:strVal val="#ppt_w"/>
                                          </p:val>
                                        </p:tav>
                                      </p:tavLst>
                                    </p:anim>
                                    <p:anim calcmode="lin" valueType="num">
                                      <p:cBhvr>
                                        <p:cTn id="164" dur="1000" fill="hold"/>
                                        <p:tgtEl>
                                          <p:spTgt spid="7"/>
                                        </p:tgtEl>
                                        <p:attrNameLst>
                                          <p:attrName>ppt_h</p:attrName>
                                        </p:attrNameLst>
                                      </p:cBhvr>
                                      <p:tavLst>
                                        <p:tav tm="0">
                                          <p:val>
                                            <p:fltVal val="0"/>
                                          </p:val>
                                        </p:tav>
                                        <p:tav tm="100000">
                                          <p:val>
                                            <p:strVal val="#ppt_h"/>
                                          </p:val>
                                        </p:tav>
                                      </p:tavLst>
                                    </p:anim>
                                    <p:anim calcmode="lin" valueType="num">
                                      <p:cBhvr>
                                        <p:cTn id="165" dur="1000" fill="hold"/>
                                        <p:tgtEl>
                                          <p:spTgt spid="7"/>
                                        </p:tgtEl>
                                        <p:attrNameLst>
                                          <p:attrName>style.rotation</p:attrName>
                                        </p:attrNameLst>
                                      </p:cBhvr>
                                      <p:tavLst>
                                        <p:tav tm="0">
                                          <p:val>
                                            <p:fltVal val="90"/>
                                          </p:val>
                                        </p:tav>
                                        <p:tav tm="100000">
                                          <p:val>
                                            <p:fltVal val="0"/>
                                          </p:val>
                                        </p:tav>
                                      </p:tavLst>
                                    </p:anim>
                                    <p:animEffect transition="in" filter="fade">
                                      <p:cBhvr>
                                        <p:cTn id="166" dur="1000"/>
                                        <p:tgtEl>
                                          <p:spTgt spid="7"/>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20"/>
                                        </p:tgtEl>
                                        <p:attrNameLst>
                                          <p:attrName>style.visibility</p:attrName>
                                        </p:attrNameLst>
                                      </p:cBhvr>
                                      <p:to>
                                        <p:strVal val="visible"/>
                                      </p:to>
                                    </p:set>
                                    <p:anim calcmode="lin" valueType="num">
                                      <p:cBhvr>
                                        <p:cTn id="175" dur="1000" fill="hold"/>
                                        <p:tgtEl>
                                          <p:spTgt spid="20"/>
                                        </p:tgtEl>
                                        <p:attrNameLst>
                                          <p:attrName>ppt_w</p:attrName>
                                        </p:attrNameLst>
                                      </p:cBhvr>
                                      <p:tavLst>
                                        <p:tav tm="0">
                                          <p:val>
                                            <p:fltVal val="0"/>
                                          </p:val>
                                        </p:tav>
                                        <p:tav tm="100000">
                                          <p:val>
                                            <p:strVal val="#ppt_w"/>
                                          </p:val>
                                        </p:tav>
                                      </p:tavLst>
                                    </p:anim>
                                    <p:anim calcmode="lin" valueType="num">
                                      <p:cBhvr>
                                        <p:cTn id="176" dur="1000" fill="hold"/>
                                        <p:tgtEl>
                                          <p:spTgt spid="20"/>
                                        </p:tgtEl>
                                        <p:attrNameLst>
                                          <p:attrName>ppt_h</p:attrName>
                                        </p:attrNameLst>
                                      </p:cBhvr>
                                      <p:tavLst>
                                        <p:tav tm="0">
                                          <p:val>
                                            <p:fltVal val="0"/>
                                          </p:val>
                                        </p:tav>
                                        <p:tav tm="100000">
                                          <p:val>
                                            <p:strVal val="#ppt_h"/>
                                          </p:val>
                                        </p:tav>
                                      </p:tavLst>
                                    </p:anim>
                                    <p:anim calcmode="lin" valueType="num">
                                      <p:cBhvr>
                                        <p:cTn id="177" dur="1000" fill="hold"/>
                                        <p:tgtEl>
                                          <p:spTgt spid="20"/>
                                        </p:tgtEl>
                                        <p:attrNameLst>
                                          <p:attrName>style.rotation</p:attrName>
                                        </p:attrNameLst>
                                      </p:cBhvr>
                                      <p:tavLst>
                                        <p:tav tm="0">
                                          <p:val>
                                            <p:fltVal val="90"/>
                                          </p:val>
                                        </p:tav>
                                        <p:tav tm="100000">
                                          <p:val>
                                            <p:fltVal val="0"/>
                                          </p:val>
                                        </p:tav>
                                      </p:tavLst>
                                    </p:anim>
                                    <p:animEffect transition="in" filter="fade">
                                      <p:cBhvr>
                                        <p:cTn id="178" dur="1000"/>
                                        <p:tgtEl>
                                          <p:spTgt spid="20"/>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1000" fill="hold"/>
                                        <p:tgtEl>
                                          <p:spTgt spid="35"/>
                                        </p:tgtEl>
                                        <p:attrNameLst>
                                          <p:attrName>ppt_w</p:attrName>
                                        </p:attrNameLst>
                                      </p:cBhvr>
                                      <p:tavLst>
                                        <p:tav tm="0">
                                          <p:val>
                                            <p:fltVal val="0"/>
                                          </p:val>
                                        </p:tav>
                                        <p:tav tm="100000">
                                          <p:val>
                                            <p:strVal val="#ppt_w"/>
                                          </p:val>
                                        </p:tav>
                                      </p:tavLst>
                                    </p:anim>
                                    <p:anim calcmode="lin" valueType="num">
                                      <p:cBhvr>
                                        <p:cTn id="182" dur="1000" fill="hold"/>
                                        <p:tgtEl>
                                          <p:spTgt spid="35"/>
                                        </p:tgtEl>
                                        <p:attrNameLst>
                                          <p:attrName>ppt_h</p:attrName>
                                        </p:attrNameLst>
                                      </p:cBhvr>
                                      <p:tavLst>
                                        <p:tav tm="0">
                                          <p:val>
                                            <p:fltVal val="0"/>
                                          </p:val>
                                        </p:tav>
                                        <p:tav tm="100000">
                                          <p:val>
                                            <p:strVal val="#ppt_h"/>
                                          </p:val>
                                        </p:tav>
                                      </p:tavLst>
                                    </p:anim>
                                    <p:anim calcmode="lin" valueType="num">
                                      <p:cBhvr>
                                        <p:cTn id="183" dur="1000" fill="hold"/>
                                        <p:tgtEl>
                                          <p:spTgt spid="35"/>
                                        </p:tgtEl>
                                        <p:attrNameLst>
                                          <p:attrName>style.rotation</p:attrName>
                                        </p:attrNameLst>
                                      </p:cBhvr>
                                      <p:tavLst>
                                        <p:tav tm="0">
                                          <p:val>
                                            <p:fltVal val="90"/>
                                          </p:val>
                                        </p:tav>
                                        <p:tav tm="100000">
                                          <p:val>
                                            <p:fltVal val="0"/>
                                          </p:val>
                                        </p:tav>
                                      </p:tavLst>
                                    </p:anim>
                                    <p:animEffect transition="in" filter="fade">
                                      <p:cBhvr>
                                        <p:cTn id="184" dur="1000"/>
                                        <p:tgtEl>
                                          <p:spTgt spid="35"/>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26"/>
                                        </p:tgtEl>
                                        <p:attrNameLst>
                                          <p:attrName>style.visibility</p:attrName>
                                        </p:attrNameLst>
                                      </p:cBhvr>
                                      <p:to>
                                        <p:strVal val="visible"/>
                                      </p:to>
                                    </p:set>
                                    <p:anim calcmode="lin" valueType="num">
                                      <p:cBhvr>
                                        <p:cTn id="187" dur="1000" fill="hold"/>
                                        <p:tgtEl>
                                          <p:spTgt spid="26"/>
                                        </p:tgtEl>
                                        <p:attrNameLst>
                                          <p:attrName>ppt_w</p:attrName>
                                        </p:attrNameLst>
                                      </p:cBhvr>
                                      <p:tavLst>
                                        <p:tav tm="0">
                                          <p:val>
                                            <p:fltVal val="0"/>
                                          </p:val>
                                        </p:tav>
                                        <p:tav tm="100000">
                                          <p:val>
                                            <p:strVal val="#ppt_w"/>
                                          </p:val>
                                        </p:tav>
                                      </p:tavLst>
                                    </p:anim>
                                    <p:anim calcmode="lin" valueType="num">
                                      <p:cBhvr>
                                        <p:cTn id="188" dur="1000" fill="hold"/>
                                        <p:tgtEl>
                                          <p:spTgt spid="26"/>
                                        </p:tgtEl>
                                        <p:attrNameLst>
                                          <p:attrName>ppt_h</p:attrName>
                                        </p:attrNameLst>
                                      </p:cBhvr>
                                      <p:tavLst>
                                        <p:tav tm="0">
                                          <p:val>
                                            <p:fltVal val="0"/>
                                          </p:val>
                                        </p:tav>
                                        <p:tav tm="100000">
                                          <p:val>
                                            <p:strVal val="#ppt_h"/>
                                          </p:val>
                                        </p:tav>
                                      </p:tavLst>
                                    </p:anim>
                                    <p:anim calcmode="lin" valueType="num">
                                      <p:cBhvr>
                                        <p:cTn id="189" dur="1000" fill="hold"/>
                                        <p:tgtEl>
                                          <p:spTgt spid="26"/>
                                        </p:tgtEl>
                                        <p:attrNameLst>
                                          <p:attrName>style.rotation</p:attrName>
                                        </p:attrNameLst>
                                      </p:cBhvr>
                                      <p:tavLst>
                                        <p:tav tm="0">
                                          <p:val>
                                            <p:fltVal val="90"/>
                                          </p:val>
                                        </p:tav>
                                        <p:tav tm="100000">
                                          <p:val>
                                            <p:fltVal val="0"/>
                                          </p:val>
                                        </p:tav>
                                      </p:tavLst>
                                    </p:anim>
                                    <p:animEffect transition="in" filter="fade">
                                      <p:cBhvr>
                                        <p:cTn id="190" dur="1000"/>
                                        <p:tgtEl>
                                          <p:spTgt spid="26"/>
                                        </p:tgtEl>
                                      </p:cBhvr>
                                    </p:animEffect>
                                  </p:childTnLst>
                                </p:cTn>
                              </p:par>
                            </p:childTnLst>
                          </p:cTn>
                        </p:par>
                      </p:childTnLst>
                    </p:cTn>
                  </p:par>
                  <p:par>
                    <p:cTn id="191" fill="hold">
                      <p:stCondLst>
                        <p:cond delay="indefinite"/>
                      </p:stCondLst>
                      <p:childTnLst>
                        <p:par>
                          <p:cTn id="192" fill="hold">
                            <p:stCondLst>
                              <p:cond delay="0"/>
                            </p:stCondLst>
                            <p:childTnLst>
                              <p:par>
                                <p:cTn id="193" presetID="31" presetClass="entr" presetSubtype="0" fill="hold" grpId="0" nodeType="clickEffect">
                                  <p:stCondLst>
                                    <p:cond delay="0"/>
                                  </p:stCondLst>
                                  <p:childTnLst>
                                    <p:set>
                                      <p:cBhvr>
                                        <p:cTn id="194" dur="1" fill="hold">
                                          <p:stCondLst>
                                            <p:cond delay="0"/>
                                          </p:stCondLst>
                                        </p:cTn>
                                        <p:tgtEl>
                                          <p:spTgt spid="4"/>
                                        </p:tgtEl>
                                        <p:attrNameLst>
                                          <p:attrName>style.visibility</p:attrName>
                                        </p:attrNameLst>
                                      </p:cBhvr>
                                      <p:to>
                                        <p:strVal val="visible"/>
                                      </p:to>
                                    </p:set>
                                    <p:anim calcmode="lin" valueType="num">
                                      <p:cBhvr>
                                        <p:cTn id="195" dur="1000" fill="hold"/>
                                        <p:tgtEl>
                                          <p:spTgt spid="4"/>
                                        </p:tgtEl>
                                        <p:attrNameLst>
                                          <p:attrName>ppt_w</p:attrName>
                                        </p:attrNameLst>
                                      </p:cBhvr>
                                      <p:tavLst>
                                        <p:tav tm="0">
                                          <p:val>
                                            <p:fltVal val="0"/>
                                          </p:val>
                                        </p:tav>
                                        <p:tav tm="100000">
                                          <p:val>
                                            <p:strVal val="#ppt_w"/>
                                          </p:val>
                                        </p:tav>
                                      </p:tavLst>
                                    </p:anim>
                                    <p:anim calcmode="lin" valueType="num">
                                      <p:cBhvr>
                                        <p:cTn id="196" dur="1000" fill="hold"/>
                                        <p:tgtEl>
                                          <p:spTgt spid="4"/>
                                        </p:tgtEl>
                                        <p:attrNameLst>
                                          <p:attrName>ppt_h</p:attrName>
                                        </p:attrNameLst>
                                      </p:cBhvr>
                                      <p:tavLst>
                                        <p:tav tm="0">
                                          <p:val>
                                            <p:fltVal val="0"/>
                                          </p:val>
                                        </p:tav>
                                        <p:tav tm="100000">
                                          <p:val>
                                            <p:strVal val="#ppt_h"/>
                                          </p:val>
                                        </p:tav>
                                      </p:tavLst>
                                    </p:anim>
                                    <p:anim calcmode="lin" valueType="num">
                                      <p:cBhvr>
                                        <p:cTn id="197" dur="1000" fill="hold"/>
                                        <p:tgtEl>
                                          <p:spTgt spid="4"/>
                                        </p:tgtEl>
                                        <p:attrNameLst>
                                          <p:attrName>style.rotation</p:attrName>
                                        </p:attrNameLst>
                                      </p:cBhvr>
                                      <p:tavLst>
                                        <p:tav tm="0">
                                          <p:val>
                                            <p:fltVal val="90"/>
                                          </p:val>
                                        </p:tav>
                                        <p:tav tm="100000">
                                          <p:val>
                                            <p:fltVal val="0"/>
                                          </p:val>
                                        </p:tav>
                                      </p:tavLst>
                                    </p:anim>
                                    <p:animEffect transition="in" filter="fade">
                                      <p:cBhvr>
                                        <p:cTn id="198" dur="1000"/>
                                        <p:tgtEl>
                                          <p:spTgt spid="4"/>
                                        </p:tgtEl>
                                      </p:cBhvr>
                                    </p:animEffect>
                                  </p:childTnLst>
                                </p:cTn>
                              </p:par>
                              <p:par>
                                <p:cTn id="199" presetID="31" presetClass="entr" presetSubtype="0" fill="hold" grpId="0" nodeType="withEffect">
                                  <p:stCondLst>
                                    <p:cond delay="0"/>
                                  </p:stCondLst>
                                  <p:childTnLst>
                                    <p:set>
                                      <p:cBhvr>
                                        <p:cTn id="200" dur="1" fill="hold">
                                          <p:stCondLst>
                                            <p:cond delay="0"/>
                                          </p:stCondLst>
                                        </p:cTn>
                                        <p:tgtEl>
                                          <p:spTgt spid="9"/>
                                        </p:tgtEl>
                                        <p:attrNameLst>
                                          <p:attrName>style.visibility</p:attrName>
                                        </p:attrNameLst>
                                      </p:cBhvr>
                                      <p:to>
                                        <p:strVal val="visible"/>
                                      </p:to>
                                    </p:set>
                                    <p:anim calcmode="lin" valueType="num">
                                      <p:cBhvr>
                                        <p:cTn id="201" dur="1000" fill="hold"/>
                                        <p:tgtEl>
                                          <p:spTgt spid="9"/>
                                        </p:tgtEl>
                                        <p:attrNameLst>
                                          <p:attrName>ppt_w</p:attrName>
                                        </p:attrNameLst>
                                      </p:cBhvr>
                                      <p:tavLst>
                                        <p:tav tm="0">
                                          <p:val>
                                            <p:fltVal val="0"/>
                                          </p:val>
                                        </p:tav>
                                        <p:tav tm="100000">
                                          <p:val>
                                            <p:strVal val="#ppt_w"/>
                                          </p:val>
                                        </p:tav>
                                      </p:tavLst>
                                    </p:anim>
                                    <p:anim calcmode="lin" valueType="num">
                                      <p:cBhvr>
                                        <p:cTn id="202" dur="1000" fill="hold"/>
                                        <p:tgtEl>
                                          <p:spTgt spid="9"/>
                                        </p:tgtEl>
                                        <p:attrNameLst>
                                          <p:attrName>ppt_h</p:attrName>
                                        </p:attrNameLst>
                                      </p:cBhvr>
                                      <p:tavLst>
                                        <p:tav tm="0">
                                          <p:val>
                                            <p:fltVal val="0"/>
                                          </p:val>
                                        </p:tav>
                                        <p:tav tm="100000">
                                          <p:val>
                                            <p:strVal val="#ppt_h"/>
                                          </p:val>
                                        </p:tav>
                                      </p:tavLst>
                                    </p:anim>
                                    <p:anim calcmode="lin" valueType="num">
                                      <p:cBhvr>
                                        <p:cTn id="203" dur="1000" fill="hold"/>
                                        <p:tgtEl>
                                          <p:spTgt spid="9"/>
                                        </p:tgtEl>
                                        <p:attrNameLst>
                                          <p:attrName>style.rotation</p:attrName>
                                        </p:attrNameLst>
                                      </p:cBhvr>
                                      <p:tavLst>
                                        <p:tav tm="0">
                                          <p:val>
                                            <p:fltVal val="90"/>
                                          </p:val>
                                        </p:tav>
                                        <p:tav tm="100000">
                                          <p:val>
                                            <p:fltVal val="0"/>
                                          </p:val>
                                        </p:tav>
                                      </p:tavLst>
                                    </p:anim>
                                    <p:animEffect transition="in" filter="fade">
                                      <p:cBhvr>
                                        <p:cTn id="204" dur="1000"/>
                                        <p:tgtEl>
                                          <p:spTgt spid="9"/>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1"/>
                                        </p:tgtEl>
                                        <p:attrNameLst>
                                          <p:attrName>style.visibility</p:attrName>
                                        </p:attrNameLst>
                                      </p:cBhvr>
                                      <p:to>
                                        <p:strVal val="visible"/>
                                      </p:to>
                                    </p:set>
                                    <p:anim calcmode="lin" valueType="num">
                                      <p:cBhvr>
                                        <p:cTn id="207" dur="1000" fill="hold"/>
                                        <p:tgtEl>
                                          <p:spTgt spid="21"/>
                                        </p:tgtEl>
                                        <p:attrNameLst>
                                          <p:attrName>ppt_w</p:attrName>
                                        </p:attrNameLst>
                                      </p:cBhvr>
                                      <p:tavLst>
                                        <p:tav tm="0">
                                          <p:val>
                                            <p:fltVal val="0"/>
                                          </p:val>
                                        </p:tav>
                                        <p:tav tm="100000">
                                          <p:val>
                                            <p:strVal val="#ppt_w"/>
                                          </p:val>
                                        </p:tav>
                                      </p:tavLst>
                                    </p:anim>
                                    <p:anim calcmode="lin" valueType="num">
                                      <p:cBhvr>
                                        <p:cTn id="208" dur="1000" fill="hold"/>
                                        <p:tgtEl>
                                          <p:spTgt spid="21"/>
                                        </p:tgtEl>
                                        <p:attrNameLst>
                                          <p:attrName>ppt_h</p:attrName>
                                        </p:attrNameLst>
                                      </p:cBhvr>
                                      <p:tavLst>
                                        <p:tav tm="0">
                                          <p:val>
                                            <p:fltVal val="0"/>
                                          </p:val>
                                        </p:tav>
                                        <p:tav tm="100000">
                                          <p:val>
                                            <p:strVal val="#ppt_h"/>
                                          </p:val>
                                        </p:tav>
                                      </p:tavLst>
                                    </p:anim>
                                    <p:anim calcmode="lin" valueType="num">
                                      <p:cBhvr>
                                        <p:cTn id="209" dur="1000" fill="hold"/>
                                        <p:tgtEl>
                                          <p:spTgt spid="21"/>
                                        </p:tgtEl>
                                        <p:attrNameLst>
                                          <p:attrName>style.rotation</p:attrName>
                                        </p:attrNameLst>
                                      </p:cBhvr>
                                      <p:tavLst>
                                        <p:tav tm="0">
                                          <p:val>
                                            <p:fltVal val="90"/>
                                          </p:val>
                                        </p:tav>
                                        <p:tav tm="100000">
                                          <p:val>
                                            <p:fltVal val="0"/>
                                          </p:val>
                                        </p:tav>
                                      </p:tavLst>
                                    </p:anim>
                                    <p:animEffect transition="in" filter="fade">
                                      <p:cBhvr>
                                        <p:cTn id="210" dur="1000"/>
                                        <p:tgtEl>
                                          <p:spTgt spid="21"/>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1000" fill="hold"/>
                                        <p:tgtEl>
                                          <p:spTgt spid="55"/>
                                        </p:tgtEl>
                                        <p:attrNameLst>
                                          <p:attrName>ppt_w</p:attrName>
                                        </p:attrNameLst>
                                      </p:cBhvr>
                                      <p:tavLst>
                                        <p:tav tm="0">
                                          <p:val>
                                            <p:fltVal val="0"/>
                                          </p:val>
                                        </p:tav>
                                        <p:tav tm="100000">
                                          <p:val>
                                            <p:strVal val="#ppt_w"/>
                                          </p:val>
                                        </p:tav>
                                      </p:tavLst>
                                    </p:anim>
                                    <p:anim calcmode="lin" valueType="num">
                                      <p:cBhvr>
                                        <p:cTn id="214" dur="1000" fill="hold"/>
                                        <p:tgtEl>
                                          <p:spTgt spid="55"/>
                                        </p:tgtEl>
                                        <p:attrNameLst>
                                          <p:attrName>ppt_h</p:attrName>
                                        </p:attrNameLst>
                                      </p:cBhvr>
                                      <p:tavLst>
                                        <p:tav tm="0">
                                          <p:val>
                                            <p:fltVal val="0"/>
                                          </p:val>
                                        </p:tav>
                                        <p:tav tm="100000">
                                          <p:val>
                                            <p:strVal val="#ppt_h"/>
                                          </p:val>
                                        </p:tav>
                                      </p:tavLst>
                                    </p:anim>
                                    <p:anim calcmode="lin" valueType="num">
                                      <p:cBhvr>
                                        <p:cTn id="215" dur="1000" fill="hold"/>
                                        <p:tgtEl>
                                          <p:spTgt spid="55"/>
                                        </p:tgtEl>
                                        <p:attrNameLst>
                                          <p:attrName>style.rotation</p:attrName>
                                        </p:attrNameLst>
                                      </p:cBhvr>
                                      <p:tavLst>
                                        <p:tav tm="0">
                                          <p:val>
                                            <p:fltVal val="90"/>
                                          </p:val>
                                        </p:tav>
                                        <p:tav tm="100000">
                                          <p:val>
                                            <p:fltVal val="0"/>
                                          </p:val>
                                        </p:tav>
                                      </p:tavLst>
                                    </p:anim>
                                    <p:animEffect transition="in" filter="fade">
                                      <p:cBhvr>
                                        <p:cTn id="216" dur="1000"/>
                                        <p:tgtEl>
                                          <p:spTgt spid="55"/>
                                        </p:tgtEl>
                                      </p:cBhvr>
                                    </p:animEffect>
                                  </p:childTnLst>
                                </p:cTn>
                              </p:par>
                              <p:par>
                                <p:cTn id="217" presetID="31" presetClass="entr" presetSubtype="0" fill="hold" nodeType="withEffect">
                                  <p:stCondLst>
                                    <p:cond delay="0"/>
                                  </p:stCondLst>
                                  <p:childTnLst>
                                    <p:set>
                                      <p:cBhvr>
                                        <p:cTn id="218" dur="1" fill="hold">
                                          <p:stCondLst>
                                            <p:cond delay="0"/>
                                          </p:stCondLst>
                                        </p:cTn>
                                        <p:tgtEl>
                                          <p:spTgt spid="61"/>
                                        </p:tgtEl>
                                        <p:attrNameLst>
                                          <p:attrName>style.visibility</p:attrName>
                                        </p:attrNameLst>
                                      </p:cBhvr>
                                      <p:to>
                                        <p:strVal val="visible"/>
                                      </p:to>
                                    </p:set>
                                    <p:anim calcmode="lin" valueType="num">
                                      <p:cBhvr>
                                        <p:cTn id="219" dur="1000" fill="hold"/>
                                        <p:tgtEl>
                                          <p:spTgt spid="61"/>
                                        </p:tgtEl>
                                        <p:attrNameLst>
                                          <p:attrName>ppt_w</p:attrName>
                                        </p:attrNameLst>
                                      </p:cBhvr>
                                      <p:tavLst>
                                        <p:tav tm="0">
                                          <p:val>
                                            <p:fltVal val="0"/>
                                          </p:val>
                                        </p:tav>
                                        <p:tav tm="100000">
                                          <p:val>
                                            <p:strVal val="#ppt_w"/>
                                          </p:val>
                                        </p:tav>
                                      </p:tavLst>
                                    </p:anim>
                                    <p:anim calcmode="lin" valueType="num">
                                      <p:cBhvr>
                                        <p:cTn id="220" dur="1000" fill="hold"/>
                                        <p:tgtEl>
                                          <p:spTgt spid="61"/>
                                        </p:tgtEl>
                                        <p:attrNameLst>
                                          <p:attrName>ppt_h</p:attrName>
                                        </p:attrNameLst>
                                      </p:cBhvr>
                                      <p:tavLst>
                                        <p:tav tm="0">
                                          <p:val>
                                            <p:fltVal val="0"/>
                                          </p:val>
                                        </p:tav>
                                        <p:tav tm="100000">
                                          <p:val>
                                            <p:strVal val="#ppt_h"/>
                                          </p:val>
                                        </p:tav>
                                      </p:tavLst>
                                    </p:anim>
                                    <p:anim calcmode="lin" valueType="num">
                                      <p:cBhvr>
                                        <p:cTn id="221" dur="1000" fill="hold"/>
                                        <p:tgtEl>
                                          <p:spTgt spid="61"/>
                                        </p:tgtEl>
                                        <p:attrNameLst>
                                          <p:attrName>style.rotation</p:attrName>
                                        </p:attrNameLst>
                                      </p:cBhvr>
                                      <p:tavLst>
                                        <p:tav tm="0">
                                          <p:val>
                                            <p:fltVal val="90"/>
                                          </p:val>
                                        </p:tav>
                                        <p:tav tm="100000">
                                          <p:val>
                                            <p:fltVal val="0"/>
                                          </p:val>
                                        </p:tav>
                                      </p:tavLst>
                                    </p:anim>
                                    <p:animEffect transition="in" filter="fade">
                                      <p:cBhvr>
                                        <p:cTn id="222" dur="1000"/>
                                        <p:tgtEl>
                                          <p:spTgt spid="61"/>
                                        </p:tgtEl>
                                      </p:cBhvr>
                                    </p:animEffect>
                                  </p:childTnLst>
                                </p:cTn>
                              </p:par>
                              <p:par>
                                <p:cTn id="223" presetID="31" presetClass="entr" presetSubtype="0" fill="hold" grpId="0" nodeType="withEffect">
                                  <p:stCondLst>
                                    <p:cond delay="0"/>
                                  </p:stCondLst>
                                  <p:childTnLst>
                                    <p:set>
                                      <p:cBhvr>
                                        <p:cTn id="224" dur="1" fill="hold">
                                          <p:stCondLst>
                                            <p:cond delay="0"/>
                                          </p:stCondLst>
                                        </p:cTn>
                                        <p:tgtEl>
                                          <p:spTgt spid="28"/>
                                        </p:tgtEl>
                                        <p:attrNameLst>
                                          <p:attrName>style.visibility</p:attrName>
                                        </p:attrNameLst>
                                      </p:cBhvr>
                                      <p:to>
                                        <p:strVal val="visible"/>
                                      </p:to>
                                    </p:set>
                                    <p:anim calcmode="lin" valueType="num">
                                      <p:cBhvr>
                                        <p:cTn id="225" dur="1000" fill="hold"/>
                                        <p:tgtEl>
                                          <p:spTgt spid="28"/>
                                        </p:tgtEl>
                                        <p:attrNameLst>
                                          <p:attrName>ppt_w</p:attrName>
                                        </p:attrNameLst>
                                      </p:cBhvr>
                                      <p:tavLst>
                                        <p:tav tm="0">
                                          <p:val>
                                            <p:fltVal val="0"/>
                                          </p:val>
                                        </p:tav>
                                        <p:tav tm="100000">
                                          <p:val>
                                            <p:strVal val="#ppt_w"/>
                                          </p:val>
                                        </p:tav>
                                      </p:tavLst>
                                    </p:anim>
                                    <p:anim calcmode="lin" valueType="num">
                                      <p:cBhvr>
                                        <p:cTn id="226" dur="1000" fill="hold"/>
                                        <p:tgtEl>
                                          <p:spTgt spid="28"/>
                                        </p:tgtEl>
                                        <p:attrNameLst>
                                          <p:attrName>ppt_h</p:attrName>
                                        </p:attrNameLst>
                                      </p:cBhvr>
                                      <p:tavLst>
                                        <p:tav tm="0">
                                          <p:val>
                                            <p:fltVal val="0"/>
                                          </p:val>
                                        </p:tav>
                                        <p:tav tm="100000">
                                          <p:val>
                                            <p:strVal val="#ppt_h"/>
                                          </p:val>
                                        </p:tav>
                                      </p:tavLst>
                                    </p:anim>
                                    <p:anim calcmode="lin" valueType="num">
                                      <p:cBhvr>
                                        <p:cTn id="227" dur="1000" fill="hold"/>
                                        <p:tgtEl>
                                          <p:spTgt spid="28"/>
                                        </p:tgtEl>
                                        <p:attrNameLst>
                                          <p:attrName>style.rotation</p:attrName>
                                        </p:attrNameLst>
                                      </p:cBhvr>
                                      <p:tavLst>
                                        <p:tav tm="0">
                                          <p:val>
                                            <p:fltVal val="90"/>
                                          </p:val>
                                        </p:tav>
                                        <p:tav tm="100000">
                                          <p:val>
                                            <p:fltVal val="0"/>
                                          </p:val>
                                        </p:tav>
                                      </p:tavLst>
                                    </p:anim>
                                    <p:animEffect transition="in" filter="fade">
                                      <p:cBhvr>
                                        <p:cTn id="228" dur="1000"/>
                                        <p:tgtEl>
                                          <p:spTgt spid="28"/>
                                        </p:tgtEl>
                                      </p:cBhvr>
                                    </p:animEffect>
                                  </p:childTnLst>
                                </p:cTn>
                              </p:par>
                              <p:par>
                                <p:cTn id="229" presetID="31" presetClass="entr" presetSubtype="0" fill="hold" grpId="0" nodeType="withEffect">
                                  <p:stCondLst>
                                    <p:cond delay="0"/>
                                  </p:stCondLst>
                                  <p:childTnLst>
                                    <p:set>
                                      <p:cBhvr>
                                        <p:cTn id="230" dur="1" fill="hold">
                                          <p:stCondLst>
                                            <p:cond delay="0"/>
                                          </p:stCondLst>
                                        </p:cTn>
                                        <p:tgtEl>
                                          <p:spTgt spid="29"/>
                                        </p:tgtEl>
                                        <p:attrNameLst>
                                          <p:attrName>style.visibility</p:attrName>
                                        </p:attrNameLst>
                                      </p:cBhvr>
                                      <p:to>
                                        <p:strVal val="visible"/>
                                      </p:to>
                                    </p:set>
                                    <p:anim calcmode="lin" valueType="num">
                                      <p:cBhvr>
                                        <p:cTn id="231" dur="1000" fill="hold"/>
                                        <p:tgtEl>
                                          <p:spTgt spid="29"/>
                                        </p:tgtEl>
                                        <p:attrNameLst>
                                          <p:attrName>ppt_w</p:attrName>
                                        </p:attrNameLst>
                                      </p:cBhvr>
                                      <p:tavLst>
                                        <p:tav tm="0">
                                          <p:val>
                                            <p:fltVal val="0"/>
                                          </p:val>
                                        </p:tav>
                                        <p:tav tm="100000">
                                          <p:val>
                                            <p:strVal val="#ppt_w"/>
                                          </p:val>
                                        </p:tav>
                                      </p:tavLst>
                                    </p:anim>
                                    <p:anim calcmode="lin" valueType="num">
                                      <p:cBhvr>
                                        <p:cTn id="232" dur="1000" fill="hold"/>
                                        <p:tgtEl>
                                          <p:spTgt spid="29"/>
                                        </p:tgtEl>
                                        <p:attrNameLst>
                                          <p:attrName>ppt_h</p:attrName>
                                        </p:attrNameLst>
                                      </p:cBhvr>
                                      <p:tavLst>
                                        <p:tav tm="0">
                                          <p:val>
                                            <p:fltVal val="0"/>
                                          </p:val>
                                        </p:tav>
                                        <p:tav tm="100000">
                                          <p:val>
                                            <p:strVal val="#ppt_h"/>
                                          </p:val>
                                        </p:tav>
                                      </p:tavLst>
                                    </p:anim>
                                    <p:anim calcmode="lin" valueType="num">
                                      <p:cBhvr>
                                        <p:cTn id="233" dur="1000" fill="hold"/>
                                        <p:tgtEl>
                                          <p:spTgt spid="29"/>
                                        </p:tgtEl>
                                        <p:attrNameLst>
                                          <p:attrName>style.rotation</p:attrName>
                                        </p:attrNameLst>
                                      </p:cBhvr>
                                      <p:tavLst>
                                        <p:tav tm="0">
                                          <p:val>
                                            <p:fltVal val="90"/>
                                          </p:val>
                                        </p:tav>
                                        <p:tav tm="100000">
                                          <p:val>
                                            <p:fltVal val="0"/>
                                          </p:val>
                                        </p:tav>
                                      </p:tavLst>
                                    </p:anim>
                                    <p:animEffect transition="in" filter="fade">
                                      <p:cBhvr>
                                        <p:cTn id="234" dur="1000"/>
                                        <p:tgtEl>
                                          <p:spTgt spid="29"/>
                                        </p:tgtEl>
                                      </p:cBhvr>
                                    </p:animEffect>
                                  </p:childTnLst>
                                </p:cTn>
                              </p:par>
                            </p:childTnLst>
                          </p:cTn>
                        </p:par>
                      </p:childTnLst>
                    </p:cTn>
                  </p:par>
                  <p:par>
                    <p:cTn id="235" fill="hold">
                      <p:stCondLst>
                        <p:cond delay="indefinite"/>
                      </p:stCondLst>
                      <p:childTnLst>
                        <p:par>
                          <p:cTn id="236" fill="hold">
                            <p:stCondLst>
                              <p:cond delay="0"/>
                            </p:stCondLst>
                            <p:childTnLst>
                              <p:par>
                                <p:cTn id="237" presetID="31" presetClass="entr" presetSubtype="0" fill="hold" grpId="0" nodeType="clickEffect">
                                  <p:stCondLst>
                                    <p:cond delay="0"/>
                                  </p:stCondLst>
                                  <p:childTnLst>
                                    <p:set>
                                      <p:cBhvr>
                                        <p:cTn id="238" dur="1" fill="hold">
                                          <p:stCondLst>
                                            <p:cond delay="0"/>
                                          </p:stCondLst>
                                        </p:cTn>
                                        <p:tgtEl>
                                          <p:spTgt spid="38"/>
                                        </p:tgtEl>
                                        <p:attrNameLst>
                                          <p:attrName>style.visibility</p:attrName>
                                        </p:attrNameLst>
                                      </p:cBhvr>
                                      <p:to>
                                        <p:strVal val="visible"/>
                                      </p:to>
                                    </p:set>
                                    <p:anim calcmode="lin" valueType="num">
                                      <p:cBhvr>
                                        <p:cTn id="239" dur="1000" fill="hold"/>
                                        <p:tgtEl>
                                          <p:spTgt spid="38"/>
                                        </p:tgtEl>
                                        <p:attrNameLst>
                                          <p:attrName>ppt_w</p:attrName>
                                        </p:attrNameLst>
                                      </p:cBhvr>
                                      <p:tavLst>
                                        <p:tav tm="0">
                                          <p:val>
                                            <p:fltVal val="0"/>
                                          </p:val>
                                        </p:tav>
                                        <p:tav tm="100000">
                                          <p:val>
                                            <p:strVal val="#ppt_w"/>
                                          </p:val>
                                        </p:tav>
                                      </p:tavLst>
                                    </p:anim>
                                    <p:anim calcmode="lin" valueType="num">
                                      <p:cBhvr>
                                        <p:cTn id="240" dur="1000" fill="hold"/>
                                        <p:tgtEl>
                                          <p:spTgt spid="38"/>
                                        </p:tgtEl>
                                        <p:attrNameLst>
                                          <p:attrName>ppt_h</p:attrName>
                                        </p:attrNameLst>
                                      </p:cBhvr>
                                      <p:tavLst>
                                        <p:tav tm="0">
                                          <p:val>
                                            <p:fltVal val="0"/>
                                          </p:val>
                                        </p:tav>
                                        <p:tav tm="100000">
                                          <p:val>
                                            <p:strVal val="#ppt_h"/>
                                          </p:val>
                                        </p:tav>
                                      </p:tavLst>
                                    </p:anim>
                                    <p:anim calcmode="lin" valueType="num">
                                      <p:cBhvr>
                                        <p:cTn id="241" dur="1000" fill="hold"/>
                                        <p:tgtEl>
                                          <p:spTgt spid="38"/>
                                        </p:tgtEl>
                                        <p:attrNameLst>
                                          <p:attrName>style.rotation</p:attrName>
                                        </p:attrNameLst>
                                      </p:cBhvr>
                                      <p:tavLst>
                                        <p:tav tm="0">
                                          <p:val>
                                            <p:fltVal val="90"/>
                                          </p:val>
                                        </p:tav>
                                        <p:tav tm="100000">
                                          <p:val>
                                            <p:fltVal val="0"/>
                                          </p:val>
                                        </p:tav>
                                      </p:tavLst>
                                    </p:anim>
                                    <p:animEffect transition="in" filter="fade">
                                      <p:cBhvr>
                                        <p:cTn id="242" dur="1000"/>
                                        <p:tgtEl>
                                          <p:spTgt spid="38"/>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6"/>
                                        </p:tgtEl>
                                        <p:attrNameLst>
                                          <p:attrName>style.visibility</p:attrName>
                                        </p:attrNameLst>
                                      </p:cBhvr>
                                      <p:to>
                                        <p:strVal val="visible"/>
                                      </p:to>
                                    </p:set>
                                    <p:anim calcmode="lin" valueType="num">
                                      <p:cBhvr>
                                        <p:cTn id="245" dur="1000" fill="hold"/>
                                        <p:tgtEl>
                                          <p:spTgt spid="46"/>
                                        </p:tgtEl>
                                        <p:attrNameLst>
                                          <p:attrName>ppt_w</p:attrName>
                                        </p:attrNameLst>
                                      </p:cBhvr>
                                      <p:tavLst>
                                        <p:tav tm="0">
                                          <p:val>
                                            <p:fltVal val="0"/>
                                          </p:val>
                                        </p:tav>
                                        <p:tav tm="100000">
                                          <p:val>
                                            <p:strVal val="#ppt_w"/>
                                          </p:val>
                                        </p:tav>
                                      </p:tavLst>
                                    </p:anim>
                                    <p:anim calcmode="lin" valueType="num">
                                      <p:cBhvr>
                                        <p:cTn id="246" dur="1000" fill="hold"/>
                                        <p:tgtEl>
                                          <p:spTgt spid="46"/>
                                        </p:tgtEl>
                                        <p:attrNameLst>
                                          <p:attrName>ppt_h</p:attrName>
                                        </p:attrNameLst>
                                      </p:cBhvr>
                                      <p:tavLst>
                                        <p:tav tm="0">
                                          <p:val>
                                            <p:fltVal val="0"/>
                                          </p:val>
                                        </p:tav>
                                        <p:tav tm="100000">
                                          <p:val>
                                            <p:strVal val="#ppt_h"/>
                                          </p:val>
                                        </p:tav>
                                      </p:tavLst>
                                    </p:anim>
                                    <p:anim calcmode="lin" valueType="num">
                                      <p:cBhvr>
                                        <p:cTn id="247" dur="1000" fill="hold"/>
                                        <p:tgtEl>
                                          <p:spTgt spid="46"/>
                                        </p:tgtEl>
                                        <p:attrNameLst>
                                          <p:attrName>style.rotation</p:attrName>
                                        </p:attrNameLst>
                                      </p:cBhvr>
                                      <p:tavLst>
                                        <p:tav tm="0">
                                          <p:val>
                                            <p:fltVal val="90"/>
                                          </p:val>
                                        </p:tav>
                                        <p:tav tm="100000">
                                          <p:val>
                                            <p:fltVal val="0"/>
                                          </p:val>
                                        </p:tav>
                                      </p:tavLst>
                                    </p:anim>
                                    <p:animEffect transition="in" filter="fade">
                                      <p:cBhvr>
                                        <p:cTn id="248" dur="1000"/>
                                        <p:tgtEl>
                                          <p:spTgt spid="46"/>
                                        </p:tgtEl>
                                      </p:cBhvr>
                                    </p:animEffect>
                                  </p:childTnLst>
                                </p:cTn>
                              </p:par>
                              <p:par>
                                <p:cTn id="249" presetID="31" presetClass="entr" presetSubtype="0" fill="hold" grpId="0" nodeType="withEffect">
                                  <p:stCondLst>
                                    <p:cond delay="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1000" fill="hold"/>
                                        <p:tgtEl>
                                          <p:spTgt spid="48"/>
                                        </p:tgtEl>
                                        <p:attrNameLst>
                                          <p:attrName>ppt_w</p:attrName>
                                        </p:attrNameLst>
                                      </p:cBhvr>
                                      <p:tavLst>
                                        <p:tav tm="0">
                                          <p:val>
                                            <p:fltVal val="0"/>
                                          </p:val>
                                        </p:tav>
                                        <p:tav tm="100000">
                                          <p:val>
                                            <p:strVal val="#ppt_w"/>
                                          </p:val>
                                        </p:tav>
                                      </p:tavLst>
                                    </p:anim>
                                    <p:anim calcmode="lin" valueType="num">
                                      <p:cBhvr>
                                        <p:cTn id="252" dur="1000" fill="hold"/>
                                        <p:tgtEl>
                                          <p:spTgt spid="48"/>
                                        </p:tgtEl>
                                        <p:attrNameLst>
                                          <p:attrName>ppt_h</p:attrName>
                                        </p:attrNameLst>
                                      </p:cBhvr>
                                      <p:tavLst>
                                        <p:tav tm="0">
                                          <p:val>
                                            <p:fltVal val="0"/>
                                          </p:val>
                                        </p:tav>
                                        <p:tav tm="100000">
                                          <p:val>
                                            <p:strVal val="#ppt_h"/>
                                          </p:val>
                                        </p:tav>
                                      </p:tavLst>
                                    </p:anim>
                                    <p:anim calcmode="lin" valueType="num">
                                      <p:cBhvr>
                                        <p:cTn id="253" dur="1000" fill="hold"/>
                                        <p:tgtEl>
                                          <p:spTgt spid="48"/>
                                        </p:tgtEl>
                                        <p:attrNameLst>
                                          <p:attrName>style.rotation</p:attrName>
                                        </p:attrNameLst>
                                      </p:cBhvr>
                                      <p:tavLst>
                                        <p:tav tm="0">
                                          <p:val>
                                            <p:fltVal val="90"/>
                                          </p:val>
                                        </p:tav>
                                        <p:tav tm="100000">
                                          <p:val>
                                            <p:fltVal val="0"/>
                                          </p:val>
                                        </p:tav>
                                      </p:tavLst>
                                    </p:anim>
                                    <p:animEffect transition="in" filter="fade">
                                      <p:cBhvr>
                                        <p:cTn id="254" dur="1000"/>
                                        <p:tgtEl>
                                          <p:spTgt spid="48"/>
                                        </p:tgtEl>
                                      </p:cBhvr>
                                    </p:animEffect>
                                  </p:childTnLst>
                                </p:cTn>
                              </p:par>
                              <p:par>
                                <p:cTn id="255" presetID="31" presetClass="entr" presetSubtype="0" fill="hold" grpId="0" nodeType="withEffect">
                                  <p:stCondLst>
                                    <p:cond delay="0"/>
                                  </p:stCondLst>
                                  <p:childTnLst>
                                    <p:set>
                                      <p:cBhvr>
                                        <p:cTn id="256" dur="1" fill="hold">
                                          <p:stCondLst>
                                            <p:cond delay="0"/>
                                          </p:stCondLst>
                                        </p:cTn>
                                        <p:tgtEl>
                                          <p:spTgt spid="33"/>
                                        </p:tgtEl>
                                        <p:attrNameLst>
                                          <p:attrName>style.visibility</p:attrName>
                                        </p:attrNameLst>
                                      </p:cBhvr>
                                      <p:to>
                                        <p:strVal val="visible"/>
                                      </p:to>
                                    </p:set>
                                    <p:anim calcmode="lin" valueType="num">
                                      <p:cBhvr>
                                        <p:cTn id="257" dur="1000" fill="hold"/>
                                        <p:tgtEl>
                                          <p:spTgt spid="33"/>
                                        </p:tgtEl>
                                        <p:attrNameLst>
                                          <p:attrName>ppt_w</p:attrName>
                                        </p:attrNameLst>
                                      </p:cBhvr>
                                      <p:tavLst>
                                        <p:tav tm="0">
                                          <p:val>
                                            <p:fltVal val="0"/>
                                          </p:val>
                                        </p:tav>
                                        <p:tav tm="100000">
                                          <p:val>
                                            <p:strVal val="#ppt_w"/>
                                          </p:val>
                                        </p:tav>
                                      </p:tavLst>
                                    </p:anim>
                                    <p:anim calcmode="lin" valueType="num">
                                      <p:cBhvr>
                                        <p:cTn id="258" dur="1000" fill="hold"/>
                                        <p:tgtEl>
                                          <p:spTgt spid="33"/>
                                        </p:tgtEl>
                                        <p:attrNameLst>
                                          <p:attrName>ppt_h</p:attrName>
                                        </p:attrNameLst>
                                      </p:cBhvr>
                                      <p:tavLst>
                                        <p:tav tm="0">
                                          <p:val>
                                            <p:fltVal val="0"/>
                                          </p:val>
                                        </p:tav>
                                        <p:tav tm="100000">
                                          <p:val>
                                            <p:strVal val="#ppt_h"/>
                                          </p:val>
                                        </p:tav>
                                      </p:tavLst>
                                    </p:anim>
                                    <p:anim calcmode="lin" valueType="num">
                                      <p:cBhvr>
                                        <p:cTn id="259" dur="1000" fill="hold"/>
                                        <p:tgtEl>
                                          <p:spTgt spid="33"/>
                                        </p:tgtEl>
                                        <p:attrNameLst>
                                          <p:attrName>style.rotation</p:attrName>
                                        </p:attrNameLst>
                                      </p:cBhvr>
                                      <p:tavLst>
                                        <p:tav tm="0">
                                          <p:val>
                                            <p:fltVal val="90"/>
                                          </p:val>
                                        </p:tav>
                                        <p:tav tm="100000">
                                          <p:val>
                                            <p:fltVal val="0"/>
                                          </p:val>
                                        </p:tav>
                                      </p:tavLst>
                                    </p:anim>
                                    <p:animEffect transition="in" filter="fade">
                                      <p:cBhvr>
                                        <p:cTn id="260" dur="1000"/>
                                        <p:tgtEl>
                                          <p:spTgt spid="33"/>
                                        </p:tgtEl>
                                      </p:cBhvr>
                                    </p:animEffect>
                                  </p:childTnLst>
                                </p:cTn>
                              </p:par>
                              <p:par>
                                <p:cTn id="261" presetID="31" presetClass="entr" presetSubtype="0" fill="hold" grpId="0" nodeType="withEffect">
                                  <p:stCondLst>
                                    <p:cond delay="0"/>
                                  </p:stCondLst>
                                  <p:childTnLst>
                                    <p:set>
                                      <p:cBhvr>
                                        <p:cTn id="262" dur="1" fill="hold">
                                          <p:stCondLst>
                                            <p:cond delay="0"/>
                                          </p:stCondLst>
                                        </p:cTn>
                                        <p:tgtEl>
                                          <p:spTgt spid="43"/>
                                        </p:tgtEl>
                                        <p:attrNameLst>
                                          <p:attrName>style.visibility</p:attrName>
                                        </p:attrNameLst>
                                      </p:cBhvr>
                                      <p:to>
                                        <p:strVal val="visible"/>
                                      </p:to>
                                    </p:set>
                                    <p:anim calcmode="lin" valueType="num">
                                      <p:cBhvr>
                                        <p:cTn id="263" dur="1000" fill="hold"/>
                                        <p:tgtEl>
                                          <p:spTgt spid="43"/>
                                        </p:tgtEl>
                                        <p:attrNameLst>
                                          <p:attrName>ppt_w</p:attrName>
                                        </p:attrNameLst>
                                      </p:cBhvr>
                                      <p:tavLst>
                                        <p:tav tm="0">
                                          <p:val>
                                            <p:fltVal val="0"/>
                                          </p:val>
                                        </p:tav>
                                        <p:tav tm="100000">
                                          <p:val>
                                            <p:strVal val="#ppt_w"/>
                                          </p:val>
                                        </p:tav>
                                      </p:tavLst>
                                    </p:anim>
                                    <p:anim calcmode="lin" valueType="num">
                                      <p:cBhvr>
                                        <p:cTn id="264" dur="1000" fill="hold"/>
                                        <p:tgtEl>
                                          <p:spTgt spid="43"/>
                                        </p:tgtEl>
                                        <p:attrNameLst>
                                          <p:attrName>ppt_h</p:attrName>
                                        </p:attrNameLst>
                                      </p:cBhvr>
                                      <p:tavLst>
                                        <p:tav tm="0">
                                          <p:val>
                                            <p:fltVal val="0"/>
                                          </p:val>
                                        </p:tav>
                                        <p:tav tm="100000">
                                          <p:val>
                                            <p:strVal val="#ppt_h"/>
                                          </p:val>
                                        </p:tav>
                                      </p:tavLst>
                                    </p:anim>
                                    <p:anim calcmode="lin" valueType="num">
                                      <p:cBhvr>
                                        <p:cTn id="265" dur="1000" fill="hold"/>
                                        <p:tgtEl>
                                          <p:spTgt spid="43"/>
                                        </p:tgtEl>
                                        <p:attrNameLst>
                                          <p:attrName>style.rotation</p:attrName>
                                        </p:attrNameLst>
                                      </p:cBhvr>
                                      <p:tavLst>
                                        <p:tav tm="0">
                                          <p:val>
                                            <p:fltVal val="90"/>
                                          </p:val>
                                        </p:tav>
                                        <p:tav tm="100000">
                                          <p:val>
                                            <p:fltVal val="0"/>
                                          </p:val>
                                        </p:tav>
                                      </p:tavLst>
                                    </p:anim>
                                    <p:animEffect transition="in" filter="fade">
                                      <p:cBhvr>
                                        <p:cTn id="266" dur="1000"/>
                                        <p:tgtEl>
                                          <p:spTgt spid="43"/>
                                        </p:tgtEl>
                                      </p:cBhvr>
                                    </p:animEffect>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10"/>
                                        </p:tgtEl>
                                        <p:attrNameLst>
                                          <p:attrName>style.visibility</p:attrName>
                                        </p:attrNameLst>
                                      </p:cBhvr>
                                      <p:to>
                                        <p:strVal val="visible"/>
                                      </p:to>
                                    </p:set>
                                    <p:anim calcmode="lin" valueType="num">
                                      <p:cBhvr>
                                        <p:cTn id="271" dur="1000" fill="hold"/>
                                        <p:tgtEl>
                                          <p:spTgt spid="10"/>
                                        </p:tgtEl>
                                        <p:attrNameLst>
                                          <p:attrName>ppt_w</p:attrName>
                                        </p:attrNameLst>
                                      </p:cBhvr>
                                      <p:tavLst>
                                        <p:tav tm="0">
                                          <p:val>
                                            <p:fltVal val="0"/>
                                          </p:val>
                                        </p:tav>
                                        <p:tav tm="100000">
                                          <p:val>
                                            <p:strVal val="#ppt_w"/>
                                          </p:val>
                                        </p:tav>
                                      </p:tavLst>
                                    </p:anim>
                                    <p:anim calcmode="lin" valueType="num">
                                      <p:cBhvr>
                                        <p:cTn id="272" dur="1000" fill="hold"/>
                                        <p:tgtEl>
                                          <p:spTgt spid="10"/>
                                        </p:tgtEl>
                                        <p:attrNameLst>
                                          <p:attrName>ppt_h</p:attrName>
                                        </p:attrNameLst>
                                      </p:cBhvr>
                                      <p:tavLst>
                                        <p:tav tm="0">
                                          <p:val>
                                            <p:fltVal val="0"/>
                                          </p:val>
                                        </p:tav>
                                        <p:tav tm="100000">
                                          <p:val>
                                            <p:strVal val="#ppt_h"/>
                                          </p:val>
                                        </p:tav>
                                      </p:tavLst>
                                    </p:anim>
                                    <p:anim calcmode="lin" valueType="num">
                                      <p:cBhvr>
                                        <p:cTn id="273" dur="1000" fill="hold"/>
                                        <p:tgtEl>
                                          <p:spTgt spid="10"/>
                                        </p:tgtEl>
                                        <p:attrNameLst>
                                          <p:attrName>style.rotation</p:attrName>
                                        </p:attrNameLst>
                                      </p:cBhvr>
                                      <p:tavLst>
                                        <p:tav tm="0">
                                          <p:val>
                                            <p:fltVal val="90"/>
                                          </p:val>
                                        </p:tav>
                                        <p:tav tm="100000">
                                          <p:val>
                                            <p:fltVal val="0"/>
                                          </p:val>
                                        </p:tav>
                                      </p:tavLst>
                                    </p:anim>
                                    <p:animEffect transition="in" filter="fade">
                                      <p:cBhvr>
                                        <p:cTn id="274" dur="1000"/>
                                        <p:tgtEl>
                                          <p:spTgt spid="10"/>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37"/>
                                        </p:tgtEl>
                                        <p:attrNameLst>
                                          <p:attrName>style.visibility</p:attrName>
                                        </p:attrNameLst>
                                      </p:cBhvr>
                                      <p:to>
                                        <p:strVal val="visible"/>
                                      </p:to>
                                    </p:set>
                                    <p:anim calcmode="lin" valueType="num">
                                      <p:cBhvr>
                                        <p:cTn id="277" dur="1000" fill="hold"/>
                                        <p:tgtEl>
                                          <p:spTgt spid="37"/>
                                        </p:tgtEl>
                                        <p:attrNameLst>
                                          <p:attrName>ppt_w</p:attrName>
                                        </p:attrNameLst>
                                      </p:cBhvr>
                                      <p:tavLst>
                                        <p:tav tm="0">
                                          <p:val>
                                            <p:fltVal val="0"/>
                                          </p:val>
                                        </p:tav>
                                        <p:tav tm="100000">
                                          <p:val>
                                            <p:strVal val="#ppt_w"/>
                                          </p:val>
                                        </p:tav>
                                      </p:tavLst>
                                    </p:anim>
                                    <p:anim calcmode="lin" valueType="num">
                                      <p:cBhvr>
                                        <p:cTn id="278" dur="1000" fill="hold"/>
                                        <p:tgtEl>
                                          <p:spTgt spid="37"/>
                                        </p:tgtEl>
                                        <p:attrNameLst>
                                          <p:attrName>ppt_h</p:attrName>
                                        </p:attrNameLst>
                                      </p:cBhvr>
                                      <p:tavLst>
                                        <p:tav tm="0">
                                          <p:val>
                                            <p:fltVal val="0"/>
                                          </p:val>
                                        </p:tav>
                                        <p:tav tm="100000">
                                          <p:val>
                                            <p:strVal val="#ppt_h"/>
                                          </p:val>
                                        </p:tav>
                                      </p:tavLst>
                                    </p:anim>
                                    <p:anim calcmode="lin" valueType="num">
                                      <p:cBhvr>
                                        <p:cTn id="279" dur="1000" fill="hold"/>
                                        <p:tgtEl>
                                          <p:spTgt spid="37"/>
                                        </p:tgtEl>
                                        <p:attrNameLst>
                                          <p:attrName>style.rotation</p:attrName>
                                        </p:attrNameLst>
                                      </p:cBhvr>
                                      <p:tavLst>
                                        <p:tav tm="0">
                                          <p:val>
                                            <p:fltVal val="90"/>
                                          </p:val>
                                        </p:tav>
                                        <p:tav tm="100000">
                                          <p:val>
                                            <p:fltVal val="0"/>
                                          </p:val>
                                        </p:tav>
                                      </p:tavLst>
                                    </p:anim>
                                    <p:animEffect transition="in" filter="fade">
                                      <p:cBhvr>
                                        <p:cTn id="280" dur="1000"/>
                                        <p:tgtEl>
                                          <p:spTgt spid="37"/>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56"/>
                                        </p:tgtEl>
                                        <p:attrNameLst>
                                          <p:attrName>style.visibility</p:attrName>
                                        </p:attrNameLst>
                                      </p:cBhvr>
                                      <p:to>
                                        <p:strVal val="visible"/>
                                      </p:to>
                                    </p:set>
                                    <p:anim calcmode="lin" valueType="num">
                                      <p:cBhvr>
                                        <p:cTn id="283" dur="1000" fill="hold"/>
                                        <p:tgtEl>
                                          <p:spTgt spid="56"/>
                                        </p:tgtEl>
                                        <p:attrNameLst>
                                          <p:attrName>ppt_w</p:attrName>
                                        </p:attrNameLst>
                                      </p:cBhvr>
                                      <p:tavLst>
                                        <p:tav tm="0">
                                          <p:val>
                                            <p:fltVal val="0"/>
                                          </p:val>
                                        </p:tav>
                                        <p:tav tm="100000">
                                          <p:val>
                                            <p:strVal val="#ppt_w"/>
                                          </p:val>
                                        </p:tav>
                                      </p:tavLst>
                                    </p:anim>
                                    <p:anim calcmode="lin" valueType="num">
                                      <p:cBhvr>
                                        <p:cTn id="284" dur="1000" fill="hold"/>
                                        <p:tgtEl>
                                          <p:spTgt spid="56"/>
                                        </p:tgtEl>
                                        <p:attrNameLst>
                                          <p:attrName>ppt_h</p:attrName>
                                        </p:attrNameLst>
                                      </p:cBhvr>
                                      <p:tavLst>
                                        <p:tav tm="0">
                                          <p:val>
                                            <p:fltVal val="0"/>
                                          </p:val>
                                        </p:tav>
                                        <p:tav tm="100000">
                                          <p:val>
                                            <p:strVal val="#ppt_h"/>
                                          </p:val>
                                        </p:tav>
                                      </p:tavLst>
                                    </p:anim>
                                    <p:anim calcmode="lin" valueType="num">
                                      <p:cBhvr>
                                        <p:cTn id="285" dur="1000" fill="hold"/>
                                        <p:tgtEl>
                                          <p:spTgt spid="56"/>
                                        </p:tgtEl>
                                        <p:attrNameLst>
                                          <p:attrName>style.rotation</p:attrName>
                                        </p:attrNameLst>
                                      </p:cBhvr>
                                      <p:tavLst>
                                        <p:tav tm="0">
                                          <p:val>
                                            <p:fltVal val="90"/>
                                          </p:val>
                                        </p:tav>
                                        <p:tav tm="100000">
                                          <p:val>
                                            <p:fltVal val="0"/>
                                          </p:val>
                                        </p:tav>
                                      </p:tavLst>
                                    </p:anim>
                                    <p:animEffect transition="in" filter="fade">
                                      <p:cBhvr>
                                        <p:cTn id="286" dur="1000"/>
                                        <p:tgtEl>
                                          <p:spTgt spid="56"/>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49"/>
                                        </p:tgtEl>
                                        <p:attrNameLst>
                                          <p:attrName>style.visibility</p:attrName>
                                        </p:attrNameLst>
                                      </p:cBhvr>
                                      <p:to>
                                        <p:strVal val="visible"/>
                                      </p:to>
                                    </p:set>
                                    <p:anim calcmode="lin" valueType="num">
                                      <p:cBhvr>
                                        <p:cTn id="289" dur="1000" fill="hold"/>
                                        <p:tgtEl>
                                          <p:spTgt spid="49"/>
                                        </p:tgtEl>
                                        <p:attrNameLst>
                                          <p:attrName>ppt_w</p:attrName>
                                        </p:attrNameLst>
                                      </p:cBhvr>
                                      <p:tavLst>
                                        <p:tav tm="0">
                                          <p:val>
                                            <p:fltVal val="0"/>
                                          </p:val>
                                        </p:tav>
                                        <p:tav tm="100000">
                                          <p:val>
                                            <p:strVal val="#ppt_w"/>
                                          </p:val>
                                        </p:tav>
                                      </p:tavLst>
                                    </p:anim>
                                    <p:anim calcmode="lin" valueType="num">
                                      <p:cBhvr>
                                        <p:cTn id="290" dur="1000" fill="hold"/>
                                        <p:tgtEl>
                                          <p:spTgt spid="49"/>
                                        </p:tgtEl>
                                        <p:attrNameLst>
                                          <p:attrName>ppt_h</p:attrName>
                                        </p:attrNameLst>
                                      </p:cBhvr>
                                      <p:tavLst>
                                        <p:tav tm="0">
                                          <p:val>
                                            <p:fltVal val="0"/>
                                          </p:val>
                                        </p:tav>
                                        <p:tav tm="100000">
                                          <p:val>
                                            <p:strVal val="#ppt_h"/>
                                          </p:val>
                                        </p:tav>
                                      </p:tavLst>
                                    </p:anim>
                                    <p:anim calcmode="lin" valueType="num">
                                      <p:cBhvr>
                                        <p:cTn id="291" dur="1000" fill="hold"/>
                                        <p:tgtEl>
                                          <p:spTgt spid="49"/>
                                        </p:tgtEl>
                                        <p:attrNameLst>
                                          <p:attrName>style.rotation</p:attrName>
                                        </p:attrNameLst>
                                      </p:cBhvr>
                                      <p:tavLst>
                                        <p:tav tm="0">
                                          <p:val>
                                            <p:fltVal val="90"/>
                                          </p:val>
                                        </p:tav>
                                        <p:tav tm="100000">
                                          <p:val>
                                            <p:fltVal val="0"/>
                                          </p:val>
                                        </p:tav>
                                      </p:tavLst>
                                    </p:anim>
                                    <p:animEffect transition="in" filter="fade">
                                      <p:cBhvr>
                                        <p:cTn id="292" dur="1000"/>
                                        <p:tgtEl>
                                          <p:spTgt spid="49"/>
                                        </p:tgtEl>
                                      </p:cBhvr>
                                    </p:animEffect>
                                  </p:childTnLst>
                                </p:cTn>
                              </p:par>
                              <p:par>
                                <p:cTn id="293" presetID="31" presetClass="entr" presetSubtype="0" fill="hold" nodeType="withEffect">
                                  <p:stCondLst>
                                    <p:cond delay="0"/>
                                  </p:stCondLst>
                                  <p:childTnLst>
                                    <p:set>
                                      <p:cBhvr>
                                        <p:cTn id="294" dur="1" fill="hold">
                                          <p:stCondLst>
                                            <p:cond delay="0"/>
                                          </p:stCondLst>
                                        </p:cTn>
                                        <p:tgtEl>
                                          <p:spTgt spid="62"/>
                                        </p:tgtEl>
                                        <p:attrNameLst>
                                          <p:attrName>style.visibility</p:attrName>
                                        </p:attrNameLst>
                                      </p:cBhvr>
                                      <p:to>
                                        <p:strVal val="visible"/>
                                      </p:to>
                                    </p:set>
                                    <p:anim calcmode="lin" valueType="num">
                                      <p:cBhvr>
                                        <p:cTn id="295" dur="1000" fill="hold"/>
                                        <p:tgtEl>
                                          <p:spTgt spid="62"/>
                                        </p:tgtEl>
                                        <p:attrNameLst>
                                          <p:attrName>ppt_w</p:attrName>
                                        </p:attrNameLst>
                                      </p:cBhvr>
                                      <p:tavLst>
                                        <p:tav tm="0">
                                          <p:val>
                                            <p:fltVal val="0"/>
                                          </p:val>
                                        </p:tav>
                                        <p:tav tm="100000">
                                          <p:val>
                                            <p:strVal val="#ppt_w"/>
                                          </p:val>
                                        </p:tav>
                                      </p:tavLst>
                                    </p:anim>
                                    <p:anim calcmode="lin" valueType="num">
                                      <p:cBhvr>
                                        <p:cTn id="296" dur="1000" fill="hold"/>
                                        <p:tgtEl>
                                          <p:spTgt spid="62"/>
                                        </p:tgtEl>
                                        <p:attrNameLst>
                                          <p:attrName>ppt_h</p:attrName>
                                        </p:attrNameLst>
                                      </p:cBhvr>
                                      <p:tavLst>
                                        <p:tav tm="0">
                                          <p:val>
                                            <p:fltVal val="0"/>
                                          </p:val>
                                        </p:tav>
                                        <p:tav tm="100000">
                                          <p:val>
                                            <p:strVal val="#ppt_h"/>
                                          </p:val>
                                        </p:tav>
                                      </p:tavLst>
                                    </p:anim>
                                    <p:anim calcmode="lin" valueType="num">
                                      <p:cBhvr>
                                        <p:cTn id="297" dur="1000" fill="hold"/>
                                        <p:tgtEl>
                                          <p:spTgt spid="62"/>
                                        </p:tgtEl>
                                        <p:attrNameLst>
                                          <p:attrName>style.rotation</p:attrName>
                                        </p:attrNameLst>
                                      </p:cBhvr>
                                      <p:tavLst>
                                        <p:tav tm="0">
                                          <p:val>
                                            <p:fltVal val="90"/>
                                          </p:val>
                                        </p:tav>
                                        <p:tav tm="100000">
                                          <p:val>
                                            <p:fltVal val="0"/>
                                          </p:val>
                                        </p:tav>
                                      </p:tavLst>
                                    </p:anim>
                                    <p:animEffect transition="in" filter="fade">
                                      <p:cBhvr>
                                        <p:cTn id="298" dur="1000"/>
                                        <p:tgtEl>
                                          <p:spTgt spid="62"/>
                                        </p:tgtEl>
                                      </p:cBhvr>
                                    </p:animEffect>
                                  </p:childTnLst>
                                </p:cTn>
                              </p:par>
                              <p:par>
                                <p:cTn id="299" presetID="31" presetClass="entr" presetSubtype="0" fill="hold" grpId="0" nodeType="withEffect">
                                  <p:stCondLst>
                                    <p:cond delay="0"/>
                                  </p:stCondLst>
                                  <p:childTnLst>
                                    <p:set>
                                      <p:cBhvr>
                                        <p:cTn id="300" dur="1" fill="hold">
                                          <p:stCondLst>
                                            <p:cond delay="0"/>
                                          </p:stCondLst>
                                        </p:cTn>
                                        <p:tgtEl>
                                          <p:spTgt spid="32"/>
                                        </p:tgtEl>
                                        <p:attrNameLst>
                                          <p:attrName>style.visibility</p:attrName>
                                        </p:attrNameLst>
                                      </p:cBhvr>
                                      <p:to>
                                        <p:strVal val="visible"/>
                                      </p:to>
                                    </p:set>
                                    <p:anim calcmode="lin" valueType="num">
                                      <p:cBhvr>
                                        <p:cTn id="301" dur="1000" fill="hold"/>
                                        <p:tgtEl>
                                          <p:spTgt spid="32"/>
                                        </p:tgtEl>
                                        <p:attrNameLst>
                                          <p:attrName>ppt_w</p:attrName>
                                        </p:attrNameLst>
                                      </p:cBhvr>
                                      <p:tavLst>
                                        <p:tav tm="0">
                                          <p:val>
                                            <p:fltVal val="0"/>
                                          </p:val>
                                        </p:tav>
                                        <p:tav tm="100000">
                                          <p:val>
                                            <p:strVal val="#ppt_w"/>
                                          </p:val>
                                        </p:tav>
                                      </p:tavLst>
                                    </p:anim>
                                    <p:anim calcmode="lin" valueType="num">
                                      <p:cBhvr>
                                        <p:cTn id="302" dur="1000" fill="hold"/>
                                        <p:tgtEl>
                                          <p:spTgt spid="32"/>
                                        </p:tgtEl>
                                        <p:attrNameLst>
                                          <p:attrName>ppt_h</p:attrName>
                                        </p:attrNameLst>
                                      </p:cBhvr>
                                      <p:tavLst>
                                        <p:tav tm="0">
                                          <p:val>
                                            <p:fltVal val="0"/>
                                          </p:val>
                                        </p:tav>
                                        <p:tav tm="100000">
                                          <p:val>
                                            <p:strVal val="#ppt_h"/>
                                          </p:val>
                                        </p:tav>
                                      </p:tavLst>
                                    </p:anim>
                                    <p:anim calcmode="lin" valueType="num">
                                      <p:cBhvr>
                                        <p:cTn id="303" dur="1000" fill="hold"/>
                                        <p:tgtEl>
                                          <p:spTgt spid="32"/>
                                        </p:tgtEl>
                                        <p:attrNameLst>
                                          <p:attrName>style.rotation</p:attrName>
                                        </p:attrNameLst>
                                      </p:cBhvr>
                                      <p:tavLst>
                                        <p:tav tm="0">
                                          <p:val>
                                            <p:fltVal val="90"/>
                                          </p:val>
                                        </p:tav>
                                        <p:tav tm="100000">
                                          <p:val>
                                            <p:fltVal val="0"/>
                                          </p:val>
                                        </p:tav>
                                      </p:tavLst>
                                    </p:anim>
                                    <p:animEffect transition="in" filter="fade">
                                      <p:cBhvr>
                                        <p:cTn id="304" dur="1000"/>
                                        <p:tgtEl>
                                          <p:spTgt spid="32"/>
                                        </p:tgtEl>
                                      </p:cBhvr>
                                    </p:animEffect>
                                  </p:childTnLst>
                                </p:cTn>
                              </p:par>
                              <p:par>
                                <p:cTn id="305" presetID="31" presetClass="entr" presetSubtype="0" fill="hold" grpId="0" nodeType="withEffect">
                                  <p:stCondLst>
                                    <p:cond delay="0"/>
                                  </p:stCondLst>
                                  <p:childTnLst>
                                    <p:set>
                                      <p:cBhvr>
                                        <p:cTn id="306" dur="1" fill="hold">
                                          <p:stCondLst>
                                            <p:cond delay="0"/>
                                          </p:stCondLst>
                                        </p:cTn>
                                        <p:tgtEl>
                                          <p:spTgt spid="50"/>
                                        </p:tgtEl>
                                        <p:attrNameLst>
                                          <p:attrName>style.visibility</p:attrName>
                                        </p:attrNameLst>
                                      </p:cBhvr>
                                      <p:to>
                                        <p:strVal val="visible"/>
                                      </p:to>
                                    </p:set>
                                    <p:anim calcmode="lin" valueType="num">
                                      <p:cBhvr>
                                        <p:cTn id="307" dur="1000" fill="hold"/>
                                        <p:tgtEl>
                                          <p:spTgt spid="50"/>
                                        </p:tgtEl>
                                        <p:attrNameLst>
                                          <p:attrName>ppt_w</p:attrName>
                                        </p:attrNameLst>
                                      </p:cBhvr>
                                      <p:tavLst>
                                        <p:tav tm="0">
                                          <p:val>
                                            <p:fltVal val="0"/>
                                          </p:val>
                                        </p:tav>
                                        <p:tav tm="100000">
                                          <p:val>
                                            <p:strVal val="#ppt_w"/>
                                          </p:val>
                                        </p:tav>
                                      </p:tavLst>
                                    </p:anim>
                                    <p:anim calcmode="lin" valueType="num">
                                      <p:cBhvr>
                                        <p:cTn id="308" dur="1000" fill="hold"/>
                                        <p:tgtEl>
                                          <p:spTgt spid="50"/>
                                        </p:tgtEl>
                                        <p:attrNameLst>
                                          <p:attrName>ppt_h</p:attrName>
                                        </p:attrNameLst>
                                      </p:cBhvr>
                                      <p:tavLst>
                                        <p:tav tm="0">
                                          <p:val>
                                            <p:fltVal val="0"/>
                                          </p:val>
                                        </p:tav>
                                        <p:tav tm="100000">
                                          <p:val>
                                            <p:strVal val="#ppt_h"/>
                                          </p:val>
                                        </p:tav>
                                      </p:tavLst>
                                    </p:anim>
                                    <p:anim calcmode="lin" valueType="num">
                                      <p:cBhvr>
                                        <p:cTn id="309" dur="1000" fill="hold"/>
                                        <p:tgtEl>
                                          <p:spTgt spid="50"/>
                                        </p:tgtEl>
                                        <p:attrNameLst>
                                          <p:attrName>style.rotation</p:attrName>
                                        </p:attrNameLst>
                                      </p:cBhvr>
                                      <p:tavLst>
                                        <p:tav tm="0">
                                          <p:val>
                                            <p:fltVal val="90"/>
                                          </p:val>
                                        </p:tav>
                                        <p:tav tm="100000">
                                          <p:val>
                                            <p:fltVal val="0"/>
                                          </p:val>
                                        </p:tav>
                                      </p:tavLst>
                                    </p:anim>
                                    <p:animEffect transition="in" filter="fade">
                                      <p:cBhvr>
                                        <p:cTn id="31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FD8BB7-D1D6-C643-8BCD-3E7C728E3458}"/>
              </a:ext>
            </a:extLst>
          </p:cNvPr>
          <p:cNvSpPr txBox="1"/>
          <p:nvPr/>
        </p:nvSpPr>
        <p:spPr>
          <a:xfrm>
            <a:off x="3434875" y="306187"/>
            <a:ext cx="5322291" cy="553998"/>
          </a:xfrm>
          <a:prstGeom prst="rect">
            <a:avLst/>
          </a:prstGeom>
          <a:noFill/>
        </p:spPr>
        <p:txBody>
          <a:bodyPr wrap="none" rtlCol="0">
            <a:spAutoFit/>
          </a:bodyPr>
          <a:lstStyle/>
          <a:p>
            <a:pPr algn="ctr"/>
            <a:r>
              <a:rPr lang="en-US" sz="3000" b="1" err="1">
                <a:solidFill>
                  <a:schemeClr val="tx2"/>
                </a:solidFill>
                <a:latin typeface="Poppins" pitchFamily="2" charset="77"/>
                <a:cs typeface="Poppins" pitchFamily="2" charset="77"/>
              </a:rPr>
              <a:t>Niveau</a:t>
            </a:r>
            <a:r>
              <a:rPr lang="en-US" sz="3000" b="1">
                <a:solidFill>
                  <a:schemeClr val="tx2"/>
                </a:solidFill>
                <a:latin typeface="Poppins" pitchFamily="2" charset="77"/>
                <a:cs typeface="Poppins" pitchFamily="2" charset="77"/>
              </a:rPr>
              <a:t> d’automatisation</a:t>
            </a:r>
          </a:p>
        </p:txBody>
      </p:sp>
      <p:sp>
        <p:nvSpPr>
          <p:cNvPr id="11" name="TextBox 10">
            <a:extLst>
              <a:ext uri="{FF2B5EF4-FFF2-40B4-BE49-F238E27FC236}">
                <a16:creationId xmlns:a16="http://schemas.microsoft.com/office/drawing/2014/main" id="{496B28DC-DD03-6D41-BDE1-218E34E5BDC5}"/>
              </a:ext>
            </a:extLst>
          </p:cNvPr>
          <p:cNvSpPr txBox="1"/>
          <p:nvPr/>
        </p:nvSpPr>
        <p:spPr>
          <a:xfrm>
            <a:off x="4470011" y="787594"/>
            <a:ext cx="3251979" cy="276999"/>
          </a:xfrm>
          <a:prstGeom prst="rect">
            <a:avLst/>
          </a:prstGeom>
          <a:noFill/>
        </p:spPr>
        <p:txBody>
          <a:bodyPr wrap="none" rtlCol="0">
            <a:spAutoFit/>
          </a:bodyPr>
          <a:lstStyle/>
          <a:p>
            <a:pPr algn="ctr"/>
            <a:r>
              <a:rPr lang="en-US" sz="1200" spc="151">
                <a:solidFill>
                  <a:schemeClr val="bg1">
                    <a:lumMod val="65000"/>
                  </a:schemeClr>
                </a:solidFill>
                <a:latin typeface="Poppins Light" pitchFamily="2" charset="77"/>
                <a:cs typeface="Poppins Light" pitchFamily="2" charset="77"/>
              </a:rPr>
              <a:t>Etapes principales du processus</a:t>
            </a:r>
          </a:p>
        </p:txBody>
      </p:sp>
      <p:sp>
        <p:nvSpPr>
          <p:cNvPr id="3" name="Rectangle 2">
            <a:extLst>
              <a:ext uri="{FF2B5EF4-FFF2-40B4-BE49-F238E27FC236}">
                <a16:creationId xmlns:a16="http://schemas.microsoft.com/office/drawing/2014/main" id="{4003BCC5-AE14-52DB-3651-113E6468BBD8}"/>
              </a:ext>
            </a:extLst>
          </p:cNvPr>
          <p:cNvSpPr/>
          <p:nvPr/>
        </p:nvSpPr>
        <p:spPr>
          <a:xfrm>
            <a:off x="4320000" y="2520000"/>
            <a:ext cx="7740000" cy="396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Fluidité du processus</a:t>
            </a: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4116388" lvl="5" indent="-317500">
              <a:lnSpc>
                <a:spcPts val="1750"/>
              </a:lnSpc>
              <a:buFont typeface="Arial" panose="020B0604020202020204" pitchFamily="34" charset="0"/>
              <a:buChar char="•"/>
            </a:pPr>
            <a:endParaRPr lang="en-US" dirty="0">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Diminitution des couts de traitement</a:t>
            </a:r>
          </a:p>
          <a:p>
            <a:pPr marL="2744788" lvl="2" indent="-317500">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2744788" lvl="2" indent="-317500">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Cout SI: 50 Keuro  </a:t>
            </a:r>
          </a:p>
          <a:p>
            <a:pPr marL="2427288" lvl="2">
              <a:lnSpc>
                <a:spcPts val="1750"/>
              </a:lnSpc>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 </a:t>
            </a:r>
          </a:p>
          <a:p>
            <a:pPr marL="1970088" lvl="1">
              <a:lnSpc>
                <a:spcPts val="1750"/>
              </a:lnSpc>
            </a:pPr>
            <a:endParaRPr lang="en-US">
              <a:solidFill>
                <a:schemeClr val="tx1"/>
              </a:solidFill>
              <a:latin typeface="Lato Light" panose="020F0502020204030203" pitchFamily="34" charset="0"/>
              <a:ea typeface="Lato Light" panose="020F0502020204030203" pitchFamily="34" charset="0"/>
            </a:endParaRPr>
          </a:p>
        </p:txBody>
      </p:sp>
      <p:sp>
        <p:nvSpPr>
          <p:cNvPr id="4" name="Signalisation droite 1">
            <a:extLst>
              <a:ext uri="{FF2B5EF4-FFF2-40B4-BE49-F238E27FC236}">
                <a16:creationId xmlns:a16="http://schemas.microsoft.com/office/drawing/2014/main" id="{FFC5E517-0D4D-7B47-76C5-419ECF8577D6}"/>
              </a:ext>
            </a:extLst>
          </p:cNvPr>
          <p:cNvSpPr/>
          <p:nvPr/>
        </p:nvSpPr>
        <p:spPr>
          <a:xfrm>
            <a:off x="180000" y="2520000"/>
            <a:ext cx="6120000" cy="3960000"/>
          </a:xfrm>
          <a:prstGeom prst="homePlate">
            <a:avLst/>
          </a:prstGeom>
          <a:solidFill>
            <a:schemeClr val="bg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dk1"/>
          </a:lnRef>
          <a:fillRef idx="2">
            <a:schemeClr val="dk1"/>
          </a:fillRef>
          <a:effectRef idx="1">
            <a:schemeClr val="dk1"/>
          </a:effectRef>
          <a:fontRef idx="minor">
            <a:schemeClr val="dk1"/>
          </a:fontRef>
        </p:style>
        <p:txBody>
          <a:bodyPr rtlCol="0" anchor="ctr"/>
          <a:lstStyle/>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Des règles métiers à revoir au travers d’ateliers</a:t>
            </a:r>
          </a:p>
          <a:p>
            <a:pPr algn="l">
              <a:lnSpc>
                <a:spcPts val="1750"/>
              </a:lnSpc>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Un mécanisme qui doit rester simple et compréhensible </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Le résultat final dépendant de la qualité des entrants</a:t>
            </a:r>
          </a:p>
          <a:p>
            <a:pPr marL="342900" indent="-342900" algn="l">
              <a:lnSpc>
                <a:spcPts val="1750"/>
              </a:lnSpc>
              <a:buFont typeface="Arial" panose="020B0604020202020204" pitchFamily="34" charset="0"/>
              <a:buChar char="•"/>
            </a:pP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r>
              <a:rPr lang="en-US">
                <a:solidFill>
                  <a:schemeClr val="tx1"/>
                </a:solidFill>
                <a:latin typeface="Poppins" panose="00000500000000000000" pitchFamily="2" charset="0"/>
                <a:ea typeface="Lato Light" panose="020F0502020204030203" pitchFamily="34" charset="0"/>
                <a:cs typeface="Poppins" panose="00000500000000000000" pitchFamily="2" charset="0"/>
              </a:rPr>
              <a:t>Evolution de </a:t>
            </a:r>
            <a:r>
              <a:rPr lang="fr-FR">
                <a:solidFill>
                  <a:schemeClr val="tx1"/>
                </a:solidFill>
                <a:latin typeface="Poppins" panose="00000500000000000000" pitchFamily="2" charset="0"/>
                <a:ea typeface="Lato Light" panose="020F0502020204030203" pitchFamily="34" charset="0"/>
                <a:cs typeface="Poppins" panose="00000500000000000000" pitchFamily="2" charset="0"/>
              </a:rPr>
              <a:t>algorithme </a:t>
            </a:r>
            <a:endParaRPr lang="en-US">
              <a:solidFill>
                <a:schemeClr val="tx1"/>
              </a:solidFill>
              <a:latin typeface="Poppins" panose="00000500000000000000" pitchFamily="2" charset="0"/>
              <a:ea typeface="Lato Light" panose="020F0502020204030203" pitchFamily="34" charset="0"/>
              <a:cs typeface="Poppins" panose="00000500000000000000" pitchFamily="2" charset="0"/>
            </a:endParaRPr>
          </a:p>
          <a:p>
            <a:pPr marL="342900" indent="-342900" algn="l">
              <a:lnSpc>
                <a:spcPts val="1750"/>
              </a:lnSpc>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6" name="Freeform 29">
            <a:extLst>
              <a:ext uri="{FF2B5EF4-FFF2-40B4-BE49-F238E27FC236}">
                <a16:creationId xmlns:a16="http://schemas.microsoft.com/office/drawing/2014/main" id="{09CF413D-C0A8-EBEC-AC56-22CE8FA391FE}"/>
              </a:ext>
            </a:extLst>
          </p:cNvPr>
          <p:cNvSpPr>
            <a:spLocks noChangeArrowheads="1"/>
          </p:cNvSpPr>
          <p:nvPr/>
        </p:nvSpPr>
        <p:spPr bwMode="auto">
          <a:xfrm>
            <a:off x="2923554" y="1813800"/>
            <a:ext cx="6358972" cy="273325"/>
          </a:xfrm>
          <a:prstGeom prst="roundRect">
            <a:avLst>
              <a:gd name="adj" fmla="val 50000"/>
            </a:avLst>
          </a:prstGeom>
          <a:solidFill>
            <a:schemeClr val="bg1">
              <a:lumMod val="95000"/>
            </a:schemeClr>
          </a:solidFill>
          <a:ln>
            <a:noFill/>
          </a:ln>
          <a:effectLst/>
        </p:spPr>
        <p:txBody>
          <a:bodyPr wrap="none" anchor="ctr"/>
          <a:lstStyle/>
          <a:p>
            <a:endParaRPr lang="en-US" sz="3265"/>
          </a:p>
        </p:txBody>
      </p:sp>
      <p:sp>
        <p:nvSpPr>
          <p:cNvPr id="17" name="TextBox 21">
            <a:extLst>
              <a:ext uri="{FF2B5EF4-FFF2-40B4-BE49-F238E27FC236}">
                <a16:creationId xmlns:a16="http://schemas.microsoft.com/office/drawing/2014/main" id="{5788110F-092D-6881-8FFE-CE842B8BC541}"/>
              </a:ext>
            </a:extLst>
          </p:cNvPr>
          <p:cNvSpPr txBox="1"/>
          <p:nvPr/>
        </p:nvSpPr>
        <p:spPr>
          <a:xfrm>
            <a:off x="2091369" y="1719632"/>
            <a:ext cx="593432" cy="460800"/>
          </a:xfrm>
          <a:prstGeom prst="rect">
            <a:avLst/>
          </a:prstGeom>
          <a:noFill/>
        </p:spPr>
        <p:txBody>
          <a:bodyPr wrap="none" rtlCol="0" anchor="ctr">
            <a:spAutoFit/>
          </a:bodyPr>
          <a:lstStyle/>
          <a:p>
            <a:pPr algn="r"/>
            <a:r>
              <a:rPr lang="en-US" sz="2400" b="1">
                <a:solidFill>
                  <a:schemeClr val="tx2"/>
                </a:solidFill>
                <a:latin typeface="Poppins" pitchFamily="2" charset="77"/>
                <a:cs typeface="Poppins" pitchFamily="2" charset="77"/>
              </a:rPr>
              <a:t>05</a:t>
            </a:r>
          </a:p>
        </p:txBody>
      </p:sp>
      <p:sp>
        <p:nvSpPr>
          <p:cNvPr id="19" name="TextBox 25">
            <a:extLst>
              <a:ext uri="{FF2B5EF4-FFF2-40B4-BE49-F238E27FC236}">
                <a16:creationId xmlns:a16="http://schemas.microsoft.com/office/drawing/2014/main" id="{24074325-DA9A-ECF1-3AE7-FD69AEAB8AEE}"/>
              </a:ext>
            </a:extLst>
          </p:cNvPr>
          <p:cNvSpPr txBox="1"/>
          <p:nvPr/>
        </p:nvSpPr>
        <p:spPr>
          <a:xfrm>
            <a:off x="2923554" y="1404161"/>
            <a:ext cx="2411238" cy="338554"/>
          </a:xfrm>
          <a:prstGeom prst="rect">
            <a:avLst/>
          </a:prstGeom>
          <a:noFill/>
        </p:spPr>
        <p:txBody>
          <a:bodyPr wrap="none" rtlCol="0" anchor="b" anchorCtr="0">
            <a:spAutoFit/>
          </a:bodyPr>
          <a:lstStyle/>
          <a:p>
            <a:r>
              <a:rPr lang="en-US" sz="1600" b="1" err="1">
                <a:latin typeface="Poppins" pitchFamily="2" charset="77"/>
                <a:ea typeface="League Spartan" charset="0"/>
                <a:cs typeface="Poppins" pitchFamily="2" charset="77"/>
              </a:rPr>
              <a:t>Clôture</a:t>
            </a:r>
            <a:r>
              <a:rPr lang="en-US" sz="1600" b="1">
                <a:latin typeface="Poppins" pitchFamily="2" charset="77"/>
                <a:ea typeface="League Spartan" charset="0"/>
                <a:cs typeface="Poppins" pitchFamily="2" charset="77"/>
              </a:rPr>
              <a:t> </a:t>
            </a:r>
            <a:r>
              <a:rPr lang="en-US" sz="1600" b="1" err="1">
                <a:latin typeface="Poppins" pitchFamily="2" charset="77"/>
                <a:ea typeface="League Spartan" charset="0"/>
                <a:cs typeface="Poppins" pitchFamily="2" charset="77"/>
              </a:rPr>
              <a:t>automatique</a:t>
            </a:r>
            <a:endParaRPr lang="en-US" sz="1600" b="1">
              <a:latin typeface="Poppins" pitchFamily="2" charset="77"/>
              <a:ea typeface="League Spartan" charset="0"/>
              <a:cs typeface="Poppins" pitchFamily="2" charset="77"/>
            </a:endParaRPr>
          </a:p>
        </p:txBody>
      </p:sp>
      <p:sp>
        <p:nvSpPr>
          <p:cNvPr id="20" name="TextBox 29">
            <a:extLst>
              <a:ext uri="{FF2B5EF4-FFF2-40B4-BE49-F238E27FC236}">
                <a16:creationId xmlns:a16="http://schemas.microsoft.com/office/drawing/2014/main" id="{3101D21C-0018-9A73-7E70-68A4EC7F6FAF}"/>
              </a:ext>
            </a:extLst>
          </p:cNvPr>
          <p:cNvSpPr txBox="1"/>
          <p:nvPr/>
        </p:nvSpPr>
        <p:spPr>
          <a:xfrm>
            <a:off x="8598586" y="1512422"/>
            <a:ext cx="705642" cy="338554"/>
          </a:xfrm>
          <a:prstGeom prst="rect">
            <a:avLst/>
          </a:prstGeom>
          <a:noFill/>
        </p:spPr>
        <p:txBody>
          <a:bodyPr wrap="none" rtlCol="0" anchor="b" anchorCtr="0">
            <a:spAutoFit/>
          </a:bodyPr>
          <a:lstStyle/>
          <a:p>
            <a:pPr algn="r"/>
            <a:r>
              <a:rPr lang="en-US" sz="1600" b="1">
                <a:latin typeface="Poppins" pitchFamily="2" charset="77"/>
                <a:ea typeface="League Spartan" charset="0"/>
                <a:cs typeface="Poppins" pitchFamily="2" charset="77"/>
              </a:rPr>
              <a:t>100%</a:t>
            </a:r>
          </a:p>
        </p:txBody>
      </p:sp>
      <p:sp>
        <p:nvSpPr>
          <p:cNvPr id="21" name="Freeform 17">
            <a:extLst>
              <a:ext uri="{FF2B5EF4-FFF2-40B4-BE49-F238E27FC236}">
                <a16:creationId xmlns:a16="http://schemas.microsoft.com/office/drawing/2014/main" id="{A68A4A90-2ED8-1C01-8168-436FFC2F3CF2}"/>
              </a:ext>
            </a:extLst>
          </p:cNvPr>
          <p:cNvSpPr>
            <a:spLocks noChangeArrowheads="1"/>
          </p:cNvSpPr>
          <p:nvPr/>
        </p:nvSpPr>
        <p:spPr bwMode="auto">
          <a:xfrm>
            <a:off x="2923554" y="1792027"/>
            <a:ext cx="3092913" cy="287781"/>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wrap="none" anchor="ctr"/>
          <a:lstStyle/>
          <a:p>
            <a:pPr algn="r"/>
            <a:r>
              <a:rPr lang="en-US" sz="2400">
                <a:solidFill>
                  <a:schemeClr val="accent6">
                    <a:lumMod val="75000"/>
                  </a:schemeClr>
                </a:solidFill>
              </a:rPr>
              <a:t>50 %</a:t>
            </a:r>
          </a:p>
        </p:txBody>
      </p:sp>
      <p:sp>
        <p:nvSpPr>
          <p:cNvPr id="22" name="Freeform 17">
            <a:extLst>
              <a:ext uri="{FF2B5EF4-FFF2-40B4-BE49-F238E27FC236}">
                <a16:creationId xmlns:a16="http://schemas.microsoft.com/office/drawing/2014/main" id="{3FC1C740-E09B-BD11-97C2-DC6998A2F18D}"/>
              </a:ext>
            </a:extLst>
          </p:cNvPr>
          <p:cNvSpPr>
            <a:spLocks noChangeArrowheads="1"/>
          </p:cNvSpPr>
          <p:nvPr/>
        </p:nvSpPr>
        <p:spPr bwMode="auto">
          <a:xfrm>
            <a:off x="6016467" y="1764487"/>
            <a:ext cx="2560415" cy="315321"/>
          </a:xfrm>
          <a:prstGeom prst="roundRect">
            <a:avLst>
              <a:gd name="adj" fmla="val 50000"/>
            </a:avLst>
          </a:prstGeom>
          <a:solidFill>
            <a:schemeClr val="accent1"/>
          </a:solidFill>
          <a:ln>
            <a:noFill/>
          </a:ln>
          <a:effectLst/>
        </p:spPr>
        <p:txBody>
          <a:bodyPr wrap="none" anchor="ctr"/>
          <a:lstStyle/>
          <a:p>
            <a:pPr algn="r"/>
            <a:r>
              <a:rPr lang="en-US" sz="2400">
                <a:solidFill>
                  <a:schemeClr val="bg1"/>
                </a:solidFill>
              </a:rPr>
              <a:t>+40%</a:t>
            </a:r>
          </a:p>
        </p:txBody>
      </p:sp>
      <p:pic>
        <p:nvPicPr>
          <p:cNvPr id="5" name="Image 4">
            <a:extLst>
              <a:ext uri="{FF2B5EF4-FFF2-40B4-BE49-F238E27FC236}">
                <a16:creationId xmlns:a16="http://schemas.microsoft.com/office/drawing/2014/main" id="{3E010D77-7CAE-2B60-773C-5F80BB1E4C30}"/>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408270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80">
                                          <p:stCondLst>
                                            <p:cond delay="0"/>
                                          </p:stCondLst>
                                        </p:cTn>
                                        <p:tgtEl>
                                          <p:spTgt spid="21"/>
                                        </p:tgtEl>
                                      </p:cBhvr>
                                    </p:animEffect>
                                    <p:anim calcmode="lin" valueType="num">
                                      <p:cBhvr>
                                        <p:cTn id="4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5" dur="26">
                                          <p:stCondLst>
                                            <p:cond delay="650"/>
                                          </p:stCondLst>
                                        </p:cTn>
                                        <p:tgtEl>
                                          <p:spTgt spid="21"/>
                                        </p:tgtEl>
                                      </p:cBhvr>
                                      <p:to x="100000" y="60000"/>
                                    </p:animScale>
                                    <p:animScale>
                                      <p:cBhvr>
                                        <p:cTn id="46" dur="166" decel="50000">
                                          <p:stCondLst>
                                            <p:cond delay="676"/>
                                          </p:stCondLst>
                                        </p:cTn>
                                        <p:tgtEl>
                                          <p:spTgt spid="21"/>
                                        </p:tgtEl>
                                      </p:cBhvr>
                                      <p:to x="100000" y="100000"/>
                                    </p:animScale>
                                    <p:animScale>
                                      <p:cBhvr>
                                        <p:cTn id="47" dur="26">
                                          <p:stCondLst>
                                            <p:cond delay="1312"/>
                                          </p:stCondLst>
                                        </p:cTn>
                                        <p:tgtEl>
                                          <p:spTgt spid="21"/>
                                        </p:tgtEl>
                                      </p:cBhvr>
                                      <p:to x="100000" y="80000"/>
                                    </p:animScale>
                                    <p:animScale>
                                      <p:cBhvr>
                                        <p:cTn id="48" dur="166" decel="50000">
                                          <p:stCondLst>
                                            <p:cond delay="1338"/>
                                          </p:stCondLst>
                                        </p:cTn>
                                        <p:tgtEl>
                                          <p:spTgt spid="21"/>
                                        </p:tgtEl>
                                      </p:cBhvr>
                                      <p:to x="100000" y="100000"/>
                                    </p:animScale>
                                    <p:animScale>
                                      <p:cBhvr>
                                        <p:cTn id="49" dur="26">
                                          <p:stCondLst>
                                            <p:cond delay="1642"/>
                                          </p:stCondLst>
                                        </p:cTn>
                                        <p:tgtEl>
                                          <p:spTgt spid="21"/>
                                        </p:tgtEl>
                                      </p:cBhvr>
                                      <p:to x="100000" y="90000"/>
                                    </p:animScale>
                                    <p:animScale>
                                      <p:cBhvr>
                                        <p:cTn id="50" dur="166" decel="50000">
                                          <p:stCondLst>
                                            <p:cond delay="1668"/>
                                          </p:stCondLst>
                                        </p:cTn>
                                        <p:tgtEl>
                                          <p:spTgt spid="21"/>
                                        </p:tgtEl>
                                      </p:cBhvr>
                                      <p:to x="100000" y="100000"/>
                                    </p:animScale>
                                    <p:animScale>
                                      <p:cBhvr>
                                        <p:cTn id="51" dur="26">
                                          <p:stCondLst>
                                            <p:cond delay="1808"/>
                                          </p:stCondLst>
                                        </p:cTn>
                                        <p:tgtEl>
                                          <p:spTgt spid="21"/>
                                        </p:tgtEl>
                                      </p:cBhvr>
                                      <p:to x="100000" y="95000"/>
                                    </p:animScale>
                                    <p:animScale>
                                      <p:cBhvr>
                                        <p:cTn id="52" dur="166" decel="50000">
                                          <p:stCondLst>
                                            <p:cond delay="1834"/>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580">
                                          <p:stCondLst>
                                            <p:cond delay="0"/>
                                          </p:stCondLst>
                                        </p:cTn>
                                        <p:tgtEl>
                                          <p:spTgt spid="20"/>
                                        </p:tgtEl>
                                      </p:cBhvr>
                                    </p:animEffect>
                                    <p:anim calcmode="lin" valueType="num">
                                      <p:cBhvr>
                                        <p:cTn id="7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77" dur="26">
                                          <p:stCondLst>
                                            <p:cond delay="650"/>
                                          </p:stCondLst>
                                        </p:cTn>
                                        <p:tgtEl>
                                          <p:spTgt spid="20"/>
                                        </p:tgtEl>
                                      </p:cBhvr>
                                      <p:to x="100000" y="60000"/>
                                    </p:animScale>
                                    <p:animScale>
                                      <p:cBhvr>
                                        <p:cTn id="78" dur="166" decel="50000">
                                          <p:stCondLst>
                                            <p:cond delay="676"/>
                                          </p:stCondLst>
                                        </p:cTn>
                                        <p:tgtEl>
                                          <p:spTgt spid="20"/>
                                        </p:tgtEl>
                                      </p:cBhvr>
                                      <p:to x="100000" y="100000"/>
                                    </p:animScale>
                                    <p:animScale>
                                      <p:cBhvr>
                                        <p:cTn id="79" dur="26">
                                          <p:stCondLst>
                                            <p:cond delay="1312"/>
                                          </p:stCondLst>
                                        </p:cTn>
                                        <p:tgtEl>
                                          <p:spTgt spid="20"/>
                                        </p:tgtEl>
                                      </p:cBhvr>
                                      <p:to x="100000" y="80000"/>
                                    </p:animScale>
                                    <p:animScale>
                                      <p:cBhvr>
                                        <p:cTn id="80" dur="166" decel="50000">
                                          <p:stCondLst>
                                            <p:cond delay="1338"/>
                                          </p:stCondLst>
                                        </p:cTn>
                                        <p:tgtEl>
                                          <p:spTgt spid="20"/>
                                        </p:tgtEl>
                                      </p:cBhvr>
                                      <p:to x="100000" y="100000"/>
                                    </p:animScale>
                                    <p:animScale>
                                      <p:cBhvr>
                                        <p:cTn id="81" dur="26">
                                          <p:stCondLst>
                                            <p:cond delay="1642"/>
                                          </p:stCondLst>
                                        </p:cTn>
                                        <p:tgtEl>
                                          <p:spTgt spid="20"/>
                                        </p:tgtEl>
                                      </p:cBhvr>
                                      <p:to x="100000" y="90000"/>
                                    </p:animScale>
                                    <p:animScale>
                                      <p:cBhvr>
                                        <p:cTn id="82" dur="166" decel="50000">
                                          <p:stCondLst>
                                            <p:cond delay="1668"/>
                                          </p:stCondLst>
                                        </p:cTn>
                                        <p:tgtEl>
                                          <p:spTgt spid="20"/>
                                        </p:tgtEl>
                                      </p:cBhvr>
                                      <p:to x="100000" y="100000"/>
                                    </p:animScale>
                                    <p:animScale>
                                      <p:cBhvr>
                                        <p:cTn id="83" dur="26">
                                          <p:stCondLst>
                                            <p:cond delay="1808"/>
                                          </p:stCondLst>
                                        </p:cTn>
                                        <p:tgtEl>
                                          <p:spTgt spid="20"/>
                                        </p:tgtEl>
                                      </p:cBhvr>
                                      <p:to x="100000" y="95000"/>
                                    </p:animScale>
                                    <p:animScale>
                                      <p:cBhvr>
                                        <p:cTn id="84" dur="166" decel="50000">
                                          <p:stCondLst>
                                            <p:cond delay="1834"/>
                                          </p:stCondLst>
                                        </p:cTn>
                                        <p:tgtEl>
                                          <p:spTgt spid="20"/>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wipe(down)">
                                      <p:cBhvr>
                                        <p:cTn id="89" dur="580">
                                          <p:stCondLst>
                                            <p:cond delay="0"/>
                                          </p:stCondLst>
                                        </p:cTn>
                                        <p:tgtEl>
                                          <p:spTgt spid="22"/>
                                        </p:tgtEl>
                                      </p:cBhvr>
                                    </p:animEffect>
                                    <p:anim calcmode="lin" valueType="num">
                                      <p:cBhvr>
                                        <p:cTn id="9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95" dur="26">
                                          <p:stCondLst>
                                            <p:cond delay="650"/>
                                          </p:stCondLst>
                                        </p:cTn>
                                        <p:tgtEl>
                                          <p:spTgt spid="22"/>
                                        </p:tgtEl>
                                      </p:cBhvr>
                                      <p:to x="100000" y="60000"/>
                                    </p:animScale>
                                    <p:animScale>
                                      <p:cBhvr>
                                        <p:cTn id="96" dur="166" decel="50000">
                                          <p:stCondLst>
                                            <p:cond delay="676"/>
                                          </p:stCondLst>
                                        </p:cTn>
                                        <p:tgtEl>
                                          <p:spTgt spid="22"/>
                                        </p:tgtEl>
                                      </p:cBhvr>
                                      <p:to x="100000" y="100000"/>
                                    </p:animScale>
                                    <p:animScale>
                                      <p:cBhvr>
                                        <p:cTn id="97" dur="26">
                                          <p:stCondLst>
                                            <p:cond delay="1312"/>
                                          </p:stCondLst>
                                        </p:cTn>
                                        <p:tgtEl>
                                          <p:spTgt spid="22"/>
                                        </p:tgtEl>
                                      </p:cBhvr>
                                      <p:to x="100000" y="80000"/>
                                    </p:animScale>
                                    <p:animScale>
                                      <p:cBhvr>
                                        <p:cTn id="98" dur="166" decel="50000">
                                          <p:stCondLst>
                                            <p:cond delay="1338"/>
                                          </p:stCondLst>
                                        </p:cTn>
                                        <p:tgtEl>
                                          <p:spTgt spid="22"/>
                                        </p:tgtEl>
                                      </p:cBhvr>
                                      <p:to x="100000" y="100000"/>
                                    </p:animScale>
                                    <p:animScale>
                                      <p:cBhvr>
                                        <p:cTn id="99" dur="26">
                                          <p:stCondLst>
                                            <p:cond delay="1642"/>
                                          </p:stCondLst>
                                        </p:cTn>
                                        <p:tgtEl>
                                          <p:spTgt spid="22"/>
                                        </p:tgtEl>
                                      </p:cBhvr>
                                      <p:to x="100000" y="90000"/>
                                    </p:animScale>
                                    <p:animScale>
                                      <p:cBhvr>
                                        <p:cTn id="100" dur="166" decel="50000">
                                          <p:stCondLst>
                                            <p:cond delay="1668"/>
                                          </p:stCondLst>
                                        </p:cTn>
                                        <p:tgtEl>
                                          <p:spTgt spid="22"/>
                                        </p:tgtEl>
                                      </p:cBhvr>
                                      <p:to x="100000" y="100000"/>
                                    </p:animScale>
                                    <p:animScale>
                                      <p:cBhvr>
                                        <p:cTn id="101" dur="26">
                                          <p:stCondLst>
                                            <p:cond delay="1808"/>
                                          </p:stCondLst>
                                        </p:cTn>
                                        <p:tgtEl>
                                          <p:spTgt spid="22"/>
                                        </p:tgtEl>
                                      </p:cBhvr>
                                      <p:to x="100000" y="95000"/>
                                    </p:animScale>
                                    <p:animScale>
                                      <p:cBhvr>
                                        <p:cTn id="102" dur="166" decel="50000">
                                          <p:stCondLst>
                                            <p:cond delay="1834"/>
                                          </p:stCondLst>
                                        </p:cTn>
                                        <p:tgtEl>
                                          <p:spTgt spid="22"/>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wipe(down)">
                                      <p:cBhvr>
                                        <p:cTn id="113" dur="580">
                                          <p:stCondLst>
                                            <p:cond delay="0"/>
                                          </p:stCondLst>
                                        </p:cTn>
                                        <p:tgtEl>
                                          <p:spTgt spid="3"/>
                                        </p:tgtEl>
                                      </p:cBhvr>
                                    </p:animEffect>
                                    <p:anim calcmode="lin" valueType="num">
                                      <p:cBhvr>
                                        <p:cTn id="1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gtEl>
                                      </p:cBhvr>
                                      <p:to x="100000" y="60000"/>
                                    </p:animScale>
                                    <p:animScale>
                                      <p:cBhvr>
                                        <p:cTn id="120" dur="166" decel="50000">
                                          <p:stCondLst>
                                            <p:cond delay="676"/>
                                          </p:stCondLst>
                                        </p:cTn>
                                        <p:tgtEl>
                                          <p:spTgt spid="3"/>
                                        </p:tgtEl>
                                      </p:cBhvr>
                                      <p:to x="100000" y="100000"/>
                                    </p:animScale>
                                    <p:animScale>
                                      <p:cBhvr>
                                        <p:cTn id="121" dur="26">
                                          <p:stCondLst>
                                            <p:cond delay="1312"/>
                                          </p:stCondLst>
                                        </p:cTn>
                                        <p:tgtEl>
                                          <p:spTgt spid="3"/>
                                        </p:tgtEl>
                                      </p:cBhvr>
                                      <p:to x="100000" y="80000"/>
                                    </p:animScale>
                                    <p:animScale>
                                      <p:cBhvr>
                                        <p:cTn id="122" dur="166" decel="50000">
                                          <p:stCondLst>
                                            <p:cond delay="1338"/>
                                          </p:stCondLst>
                                        </p:cTn>
                                        <p:tgtEl>
                                          <p:spTgt spid="3"/>
                                        </p:tgtEl>
                                      </p:cBhvr>
                                      <p:to x="100000" y="100000"/>
                                    </p:animScale>
                                    <p:animScale>
                                      <p:cBhvr>
                                        <p:cTn id="123" dur="26">
                                          <p:stCondLst>
                                            <p:cond delay="1642"/>
                                          </p:stCondLst>
                                        </p:cTn>
                                        <p:tgtEl>
                                          <p:spTgt spid="3"/>
                                        </p:tgtEl>
                                      </p:cBhvr>
                                      <p:to x="100000" y="90000"/>
                                    </p:animScale>
                                    <p:animScale>
                                      <p:cBhvr>
                                        <p:cTn id="124" dur="166" decel="50000">
                                          <p:stCondLst>
                                            <p:cond delay="1668"/>
                                          </p:stCondLst>
                                        </p:cTn>
                                        <p:tgtEl>
                                          <p:spTgt spid="3"/>
                                        </p:tgtEl>
                                      </p:cBhvr>
                                      <p:to x="100000" y="100000"/>
                                    </p:animScale>
                                    <p:animScale>
                                      <p:cBhvr>
                                        <p:cTn id="125" dur="26">
                                          <p:stCondLst>
                                            <p:cond delay="1808"/>
                                          </p:stCondLst>
                                        </p:cTn>
                                        <p:tgtEl>
                                          <p:spTgt spid="3"/>
                                        </p:tgtEl>
                                      </p:cBhvr>
                                      <p:to x="100000" y="95000"/>
                                    </p:animScale>
                                    <p:animScale>
                                      <p:cBhvr>
                                        <p:cTn id="1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17" grpId="0"/>
      <p:bldP spid="19" grpId="0"/>
      <p:bldP spid="20" grpId="0"/>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3657726" y="306187"/>
            <a:ext cx="4876656" cy="1015663"/>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KPI </a:t>
            </a:r>
            <a:r>
              <a:rPr lang="en-US" sz="3000" b="1" dirty="0" err="1">
                <a:solidFill>
                  <a:schemeClr val="tx2"/>
                </a:solidFill>
                <a:latin typeface="Poppins" pitchFamily="2" charset="77"/>
                <a:cs typeface="Poppins" pitchFamily="2" charset="77"/>
              </a:rPr>
              <a:t>Politage</a:t>
            </a:r>
            <a:r>
              <a:rPr lang="en-US" sz="3000" b="1" dirty="0">
                <a:solidFill>
                  <a:schemeClr val="tx2"/>
                </a:solidFill>
                <a:latin typeface="Poppins" pitchFamily="2" charset="77"/>
                <a:cs typeface="Poppins" pitchFamily="2" charset="77"/>
              </a:rPr>
              <a:t> </a:t>
            </a:r>
            <a:r>
              <a:rPr lang="en-US" sz="3000" b="1" dirty="0" err="1">
                <a:solidFill>
                  <a:schemeClr val="tx2"/>
                </a:solidFill>
                <a:latin typeface="Poppins" pitchFamily="2" charset="77"/>
                <a:cs typeface="Poppins" pitchFamily="2" charset="77"/>
              </a:rPr>
              <a:t>proccessus</a:t>
            </a:r>
            <a:endParaRPr lang="en-US" sz="3000" b="1" dirty="0">
              <a:solidFill>
                <a:schemeClr val="tx2"/>
              </a:solidFill>
              <a:latin typeface="Poppins" pitchFamily="2" charset="77"/>
              <a:cs typeface="Poppins" pitchFamily="2" charset="77"/>
            </a:endParaRPr>
          </a:p>
          <a:p>
            <a:pPr algn="ctr"/>
            <a:endParaRPr lang="en-US" sz="3000" b="1" dirty="0">
              <a:solidFill>
                <a:schemeClr val="tx2"/>
              </a:solidFill>
              <a:latin typeface="Poppins" pitchFamily="2" charset="77"/>
              <a:cs typeface="Poppins" pitchFamily="2" charset="77"/>
            </a:endParaRPr>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 travers de KPI et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automatisation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partielle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 travers </a:t>
            </a:r>
            <a:r>
              <a:rPr lang="fr-F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d'algorithmes explicables </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pic>
        <p:nvPicPr>
          <p:cNvPr id="3" name="Image 2">
            <a:hlinkClick r:id="rId2"/>
            <a:extLst>
              <a:ext uri="{FF2B5EF4-FFF2-40B4-BE49-F238E27FC236}">
                <a16:creationId xmlns:a16="http://schemas.microsoft.com/office/drawing/2014/main" id="{F4CB42C7-BA2E-2E9A-9ABD-84C19AD14E2B}"/>
              </a:ext>
            </a:extLst>
          </p:cNvPr>
          <p:cNvPicPr>
            <a:picLocks noChangeAspect="1"/>
          </p:cNvPicPr>
          <p:nvPr/>
        </p:nvPicPr>
        <p:blipFill>
          <a:blip r:embed="rId3"/>
          <a:stretch>
            <a:fillRect/>
          </a:stretch>
        </p:blipFill>
        <p:spPr>
          <a:xfrm>
            <a:off x="913342" y="1183337"/>
            <a:ext cx="4625301" cy="2638716"/>
          </a:xfrm>
          <a:prstGeom prst="rect">
            <a:avLst/>
          </a:prstGeom>
          <a:solidFill>
            <a:srgbClr val="E68F96"/>
          </a:solidFill>
        </p:spPr>
      </p:pic>
      <p:pic>
        <p:nvPicPr>
          <p:cNvPr id="5" name="Image 4">
            <a:hlinkClick r:id="rId4"/>
            <a:extLst>
              <a:ext uri="{FF2B5EF4-FFF2-40B4-BE49-F238E27FC236}">
                <a16:creationId xmlns:a16="http://schemas.microsoft.com/office/drawing/2014/main" id="{154F4085-857D-D546-41FE-F053FABAD8B0}"/>
              </a:ext>
            </a:extLst>
          </p:cNvPr>
          <p:cNvPicPr>
            <a:picLocks noChangeAspect="1"/>
          </p:cNvPicPr>
          <p:nvPr/>
        </p:nvPicPr>
        <p:blipFill>
          <a:blip r:embed="rId5"/>
          <a:stretch>
            <a:fillRect/>
          </a:stretch>
        </p:blipFill>
        <p:spPr>
          <a:xfrm>
            <a:off x="6381897" y="1183337"/>
            <a:ext cx="4625301" cy="2638716"/>
          </a:xfrm>
          <a:prstGeom prst="rect">
            <a:avLst/>
          </a:prstGeom>
          <a:solidFill>
            <a:srgbClr val="F0E199"/>
          </a:solidFill>
        </p:spPr>
      </p:pic>
      <p:pic>
        <p:nvPicPr>
          <p:cNvPr id="7" name="Image 6">
            <a:hlinkClick r:id="rId6"/>
            <a:extLst>
              <a:ext uri="{FF2B5EF4-FFF2-40B4-BE49-F238E27FC236}">
                <a16:creationId xmlns:a16="http://schemas.microsoft.com/office/drawing/2014/main" id="{B453D946-1B2B-7A75-3ED2-863DE4F2E857}"/>
              </a:ext>
            </a:extLst>
          </p:cNvPr>
          <p:cNvPicPr>
            <a:picLocks noChangeAspect="1"/>
          </p:cNvPicPr>
          <p:nvPr/>
        </p:nvPicPr>
        <p:blipFill>
          <a:blip r:embed="rId7"/>
          <a:stretch>
            <a:fillRect/>
          </a:stretch>
        </p:blipFill>
        <p:spPr>
          <a:xfrm>
            <a:off x="6381897" y="3989141"/>
            <a:ext cx="4625301" cy="2707511"/>
          </a:xfrm>
          <a:prstGeom prst="rect">
            <a:avLst/>
          </a:prstGeom>
          <a:solidFill>
            <a:srgbClr val="FFC228"/>
          </a:solidFill>
        </p:spPr>
      </p:pic>
      <p:pic>
        <p:nvPicPr>
          <p:cNvPr id="9" name="Image 8">
            <a:hlinkClick r:id="rId8"/>
            <a:extLst>
              <a:ext uri="{FF2B5EF4-FFF2-40B4-BE49-F238E27FC236}">
                <a16:creationId xmlns:a16="http://schemas.microsoft.com/office/drawing/2014/main" id="{91EBECBB-657A-36B6-51C6-C7F9E9382523}"/>
              </a:ext>
            </a:extLst>
          </p:cNvPr>
          <p:cNvPicPr>
            <a:picLocks noChangeAspect="1"/>
          </p:cNvPicPr>
          <p:nvPr/>
        </p:nvPicPr>
        <p:blipFill>
          <a:blip r:embed="rId9"/>
          <a:stretch>
            <a:fillRect/>
          </a:stretch>
        </p:blipFill>
        <p:spPr>
          <a:xfrm>
            <a:off x="906231" y="4023538"/>
            <a:ext cx="4632412" cy="2638716"/>
          </a:xfrm>
          <a:prstGeom prst="rect">
            <a:avLst/>
          </a:prstGeom>
          <a:solidFill>
            <a:srgbClr val="D1C5ED"/>
          </a:solidFill>
        </p:spPr>
      </p:pic>
      <p:sp>
        <p:nvSpPr>
          <p:cNvPr id="2" name="TextBox 16">
            <a:extLst>
              <a:ext uri="{FF2B5EF4-FFF2-40B4-BE49-F238E27FC236}">
                <a16:creationId xmlns:a16="http://schemas.microsoft.com/office/drawing/2014/main" id="{DD55A83B-A981-7029-504E-B7F3C28A480D}"/>
              </a:ext>
            </a:extLst>
          </p:cNvPr>
          <p:cNvSpPr txBox="1"/>
          <p:nvPr/>
        </p:nvSpPr>
        <p:spPr>
          <a:xfrm>
            <a:off x="9931770" y="238147"/>
            <a:ext cx="2150855"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latin typeface="Poppins" pitchFamily="2" charset="77"/>
                <a:ea typeface="League Spartan" charset="0"/>
                <a:cs typeface="Poppins" pitchFamily="2" charset="77"/>
              </a:rPr>
              <a:t>Situation actuelle</a:t>
            </a:r>
            <a:endParaRPr lang="en-US" sz="2400" b="1" dirty="0">
              <a:latin typeface="Poppins" pitchFamily="2" charset="77"/>
              <a:ea typeface="League Spartan" charset="0"/>
              <a:cs typeface="Poppins" pitchFamily="2" charset="77"/>
            </a:endParaRPr>
          </a:p>
        </p:txBody>
      </p:sp>
    </p:spTree>
    <p:extLst>
      <p:ext uri="{BB962C8B-B14F-4D97-AF65-F5344CB8AC3E}">
        <p14:creationId xmlns:p14="http://schemas.microsoft.com/office/powerpoint/2010/main" val="31709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000" fill="hold"/>
                                        <p:tgtEl>
                                          <p:spTgt spid="3"/>
                                        </p:tgtEl>
                                        <p:attrNameLst>
                                          <p:attrName>ppt_w</p:attrName>
                                        </p:attrNameLst>
                                      </p:cBhvr>
                                      <p:tavLst>
                                        <p:tav tm="0">
                                          <p:val>
                                            <p:fltVal val="0"/>
                                          </p:val>
                                        </p:tav>
                                        <p:tav tm="100000">
                                          <p:val>
                                            <p:strVal val="#ppt_w"/>
                                          </p:val>
                                        </p:tav>
                                      </p:tavLst>
                                    </p:anim>
                                    <p:anim calcmode="lin" valueType="num">
                                      <p:cBhvr>
                                        <p:cTn id="26" dur="2000" fill="hold"/>
                                        <p:tgtEl>
                                          <p:spTgt spid="3"/>
                                        </p:tgtEl>
                                        <p:attrNameLst>
                                          <p:attrName>ppt_h</p:attrName>
                                        </p:attrNameLst>
                                      </p:cBhvr>
                                      <p:tavLst>
                                        <p:tav tm="0">
                                          <p:val>
                                            <p:fltVal val="0"/>
                                          </p:val>
                                        </p:tav>
                                        <p:tav tm="100000">
                                          <p:val>
                                            <p:strVal val="#ppt_h"/>
                                          </p:val>
                                        </p:tav>
                                      </p:tavLst>
                                    </p:anim>
                                    <p:anim calcmode="lin" valueType="num">
                                      <p:cBhvr>
                                        <p:cTn id="27" dur="2000" fill="hold"/>
                                        <p:tgtEl>
                                          <p:spTgt spid="3"/>
                                        </p:tgtEl>
                                        <p:attrNameLst>
                                          <p:attrName>style.rotation</p:attrName>
                                        </p:attrNameLst>
                                      </p:cBhvr>
                                      <p:tavLst>
                                        <p:tav tm="0">
                                          <p:val>
                                            <p:fltVal val="90"/>
                                          </p:val>
                                        </p:tav>
                                        <p:tav tm="100000">
                                          <p:val>
                                            <p:fltVal val="0"/>
                                          </p:val>
                                        </p:tav>
                                      </p:tavLst>
                                    </p:anim>
                                    <p:animEffect transition="in" filter="fade">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2000" fill="hold"/>
                                        <p:tgtEl>
                                          <p:spTgt spid="5"/>
                                        </p:tgtEl>
                                        <p:attrNameLst>
                                          <p:attrName>ppt_w</p:attrName>
                                        </p:attrNameLst>
                                      </p:cBhvr>
                                      <p:tavLst>
                                        <p:tav tm="0">
                                          <p:val>
                                            <p:fltVal val="0"/>
                                          </p:val>
                                        </p:tav>
                                        <p:tav tm="100000">
                                          <p:val>
                                            <p:strVal val="#ppt_w"/>
                                          </p:val>
                                        </p:tav>
                                      </p:tavLst>
                                    </p:anim>
                                    <p:anim calcmode="lin" valueType="num">
                                      <p:cBhvr>
                                        <p:cTn id="34" dur="2000" fill="hold"/>
                                        <p:tgtEl>
                                          <p:spTgt spid="5"/>
                                        </p:tgtEl>
                                        <p:attrNameLst>
                                          <p:attrName>ppt_h</p:attrName>
                                        </p:attrNameLst>
                                      </p:cBhvr>
                                      <p:tavLst>
                                        <p:tav tm="0">
                                          <p:val>
                                            <p:fltVal val="0"/>
                                          </p:val>
                                        </p:tav>
                                        <p:tav tm="100000">
                                          <p:val>
                                            <p:strVal val="#ppt_h"/>
                                          </p:val>
                                        </p:tav>
                                      </p:tavLst>
                                    </p:anim>
                                    <p:anim calcmode="lin" valueType="num">
                                      <p:cBhvr>
                                        <p:cTn id="35" dur="2000" fill="hold"/>
                                        <p:tgtEl>
                                          <p:spTgt spid="5"/>
                                        </p:tgtEl>
                                        <p:attrNameLst>
                                          <p:attrName>style.rotation</p:attrName>
                                        </p:attrNameLst>
                                      </p:cBhvr>
                                      <p:tavLst>
                                        <p:tav tm="0">
                                          <p:val>
                                            <p:fltVal val="90"/>
                                          </p:val>
                                        </p:tav>
                                        <p:tav tm="100000">
                                          <p:val>
                                            <p:fltVal val="0"/>
                                          </p:val>
                                        </p:tav>
                                      </p:tavLst>
                                    </p:anim>
                                    <p:animEffect transition="in" filter="fade">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2000" fill="hold"/>
                                        <p:tgtEl>
                                          <p:spTgt spid="9"/>
                                        </p:tgtEl>
                                        <p:attrNameLst>
                                          <p:attrName>ppt_w</p:attrName>
                                        </p:attrNameLst>
                                      </p:cBhvr>
                                      <p:tavLst>
                                        <p:tav tm="0">
                                          <p:val>
                                            <p:fltVal val="0"/>
                                          </p:val>
                                        </p:tav>
                                        <p:tav tm="100000">
                                          <p:val>
                                            <p:strVal val="#ppt_w"/>
                                          </p:val>
                                        </p:tav>
                                      </p:tavLst>
                                    </p:anim>
                                    <p:anim calcmode="lin" valueType="num">
                                      <p:cBhvr>
                                        <p:cTn id="42" dur="2000" fill="hold"/>
                                        <p:tgtEl>
                                          <p:spTgt spid="9"/>
                                        </p:tgtEl>
                                        <p:attrNameLst>
                                          <p:attrName>ppt_h</p:attrName>
                                        </p:attrNameLst>
                                      </p:cBhvr>
                                      <p:tavLst>
                                        <p:tav tm="0">
                                          <p:val>
                                            <p:fltVal val="0"/>
                                          </p:val>
                                        </p:tav>
                                        <p:tav tm="100000">
                                          <p:val>
                                            <p:strVal val="#ppt_h"/>
                                          </p:val>
                                        </p:tav>
                                      </p:tavLst>
                                    </p:anim>
                                    <p:anim calcmode="lin" valueType="num">
                                      <p:cBhvr>
                                        <p:cTn id="43" dur="2000" fill="hold"/>
                                        <p:tgtEl>
                                          <p:spTgt spid="9"/>
                                        </p:tgtEl>
                                        <p:attrNameLst>
                                          <p:attrName>style.rotation</p:attrName>
                                        </p:attrNameLst>
                                      </p:cBhvr>
                                      <p:tavLst>
                                        <p:tav tm="0">
                                          <p:val>
                                            <p:fltVal val="90"/>
                                          </p:val>
                                        </p:tav>
                                        <p:tav tm="100000">
                                          <p:val>
                                            <p:fltVal val="0"/>
                                          </p:val>
                                        </p:tav>
                                      </p:tavLst>
                                    </p:anim>
                                    <p:animEffect transition="in" filter="fade">
                                      <p:cBhvr>
                                        <p:cTn id="44" dur="2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2000" fill="hold"/>
                                        <p:tgtEl>
                                          <p:spTgt spid="7"/>
                                        </p:tgtEl>
                                        <p:attrNameLst>
                                          <p:attrName>ppt_w</p:attrName>
                                        </p:attrNameLst>
                                      </p:cBhvr>
                                      <p:tavLst>
                                        <p:tav tm="0">
                                          <p:val>
                                            <p:fltVal val="0"/>
                                          </p:val>
                                        </p:tav>
                                        <p:tav tm="100000">
                                          <p:val>
                                            <p:strVal val="#ppt_w"/>
                                          </p:val>
                                        </p:tav>
                                      </p:tavLst>
                                    </p:anim>
                                    <p:anim calcmode="lin" valueType="num">
                                      <p:cBhvr>
                                        <p:cTn id="50" dur="2000" fill="hold"/>
                                        <p:tgtEl>
                                          <p:spTgt spid="7"/>
                                        </p:tgtEl>
                                        <p:attrNameLst>
                                          <p:attrName>ppt_h</p:attrName>
                                        </p:attrNameLst>
                                      </p:cBhvr>
                                      <p:tavLst>
                                        <p:tav tm="0">
                                          <p:val>
                                            <p:fltVal val="0"/>
                                          </p:val>
                                        </p:tav>
                                        <p:tav tm="100000">
                                          <p:val>
                                            <p:strVal val="#ppt_h"/>
                                          </p:val>
                                        </p:tav>
                                      </p:tavLst>
                                    </p:anim>
                                    <p:anim calcmode="lin" valueType="num">
                                      <p:cBhvr>
                                        <p:cTn id="51" dur="2000" fill="hold"/>
                                        <p:tgtEl>
                                          <p:spTgt spid="7"/>
                                        </p:tgtEl>
                                        <p:attrNameLst>
                                          <p:attrName>style.rotation</p:attrName>
                                        </p:attrNameLst>
                                      </p:cBhvr>
                                      <p:tavLst>
                                        <p:tav tm="0">
                                          <p:val>
                                            <p:fltVal val="90"/>
                                          </p:val>
                                        </p:tav>
                                        <p:tav tm="100000">
                                          <p:val>
                                            <p:fltVal val="0"/>
                                          </p:val>
                                        </p:tav>
                                      </p:tavLst>
                                    </p:anim>
                                    <p:animEffect transition="in" filter="fade">
                                      <p:cBhvr>
                                        <p:cTn id="5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D61BDAB-FD22-97E4-4C4B-1975B7642CB9}"/>
              </a:ext>
            </a:extLst>
          </p:cNvPr>
          <p:cNvSpPr>
            <a:spLocks noGrp="1"/>
          </p:cNvSpPr>
          <p:nvPr>
            <p:ph type="title"/>
          </p:nvPr>
        </p:nvSpPr>
        <p:spPr>
          <a:xfrm>
            <a:off x="422413" y="0"/>
            <a:ext cx="11286985" cy="1007165"/>
          </a:xfrm>
        </p:spPr>
        <p:txBody>
          <a:bodyPr/>
          <a:lstStyle/>
          <a:p>
            <a:r>
              <a:rPr lang="en-US" dirty="0"/>
              <a:t>Suppression des débuts et fins </a:t>
            </a:r>
            <a:r>
              <a:rPr lang="en-US" dirty="0" err="1"/>
              <a:t>d’interventions</a:t>
            </a:r>
            <a:r>
              <a:rPr lang="en-US" dirty="0"/>
              <a:t> dans SAMI</a:t>
            </a:r>
            <a:endParaRPr lang="fr-FR" dirty="0"/>
          </a:p>
        </p:txBody>
      </p:sp>
      <p:sp>
        <p:nvSpPr>
          <p:cNvPr id="6" name="Espace réservé du contenu 5">
            <a:extLst>
              <a:ext uri="{FF2B5EF4-FFF2-40B4-BE49-F238E27FC236}">
                <a16:creationId xmlns:a16="http://schemas.microsoft.com/office/drawing/2014/main" id="{A13D96EC-D3CC-90F7-0430-5E8666EFA5F7}"/>
              </a:ext>
            </a:extLst>
          </p:cNvPr>
          <p:cNvSpPr>
            <a:spLocks noGrp="1"/>
          </p:cNvSpPr>
          <p:nvPr>
            <p:ph idx="1"/>
          </p:nvPr>
        </p:nvSpPr>
        <p:spPr>
          <a:xfrm>
            <a:off x="422413" y="1554921"/>
            <a:ext cx="11286985" cy="4622043"/>
          </a:xfrm>
        </p:spPr>
        <p:txBody>
          <a:bodyPr/>
          <a:lstStyle/>
          <a:p>
            <a:pPr lvl="1"/>
            <a:r>
              <a:rPr lang="en-US" dirty="0"/>
              <a:t>Introductions :</a:t>
            </a:r>
          </a:p>
          <a:p>
            <a:pPr lvl="1"/>
            <a:r>
              <a:rPr lang="en-US" dirty="0" err="1"/>
              <a:t>Cette</a:t>
            </a:r>
            <a:r>
              <a:rPr lang="en-US" dirty="0"/>
              <a:t> suppression </a:t>
            </a:r>
            <a:r>
              <a:rPr lang="en-US" dirty="0" err="1"/>
              <a:t>à</a:t>
            </a:r>
            <a:r>
              <a:rPr lang="en-US" dirty="0"/>
              <a:t> </a:t>
            </a:r>
            <a:r>
              <a:rPr lang="en-US" dirty="0" err="1"/>
              <a:t>comme</a:t>
            </a:r>
            <a:r>
              <a:rPr lang="en-US" dirty="0"/>
              <a:t> gain principal de </a:t>
            </a:r>
            <a:r>
              <a:rPr lang="en-US" dirty="0" err="1"/>
              <a:t>supprimer</a:t>
            </a:r>
            <a:r>
              <a:rPr lang="en-US" dirty="0"/>
              <a:t> </a:t>
            </a:r>
            <a:r>
              <a:rPr lang="en-US" dirty="0" err="1"/>
              <a:t>une</a:t>
            </a:r>
            <a:r>
              <a:rPr lang="en-US" dirty="0"/>
              <a:t> </a:t>
            </a:r>
            <a:r>
              <a:rPr lang="en-US" dirty="0" err="1"/>
              <a:t>contrainte</a:t>
            </a:r>
            <a:r>
              <a:rPr lang="en-US" dirty="0"/>
              <a:t> qui </a:t>
            </a:r>
            <a:r>
              <a:rPr lang="en-US" dirty="0" err="1"/>
              <a:t>est</a:t>
            </a:r>
            <a:r>
              <a:rPr lang="en-US" dirty="0"/>
              <a:t> mal </a:t>
            </a:r>
            <a:r>
              <a:rPr lang="en-US" dirty="0" err="1"/>
              <a:t>percu</a:t>
            </a:r>
            <a:r>
              <a:rPr lang="en-US" dirty="0"/>
              <a:t>, par les </a:t>
            </a:r>
            <a:r>
              <a:rPr lang="en-US" dirty="0" err="1"/>
              <a:t>colaborateurs</a:t>
            </a:r>
            <a:r>
              <a:rPr lang="en-US" dirty="0"/>
              <a:t>. Elle </a:t>
            </a:r>
            <a:r>
              <a:rPr lang="en-US" dirty="0" err="1"/>
              <a:t>permet</a:t>
            </a:r>
            <a:r>
              <a:rPr lang="en-US" dirty="0"/>
              <a:t> de </a:t>
            </a:r>
            <a:r>
              <a:rPr lang="en-US" dirty="0" err="1"/>
              <a:t>gagner</a:t>
            </a:r>
            <a:r>
              <a:rPr lang="en-US" dirty="0"/>
              <a:t> </a:t>
            </a:r>
            <a:r>
              <a:rPr lang="en-US" dirty="0" err="1"/>
              <a:t>en</a:t>
            </a:r>
            <a:r>
              <a:rPr lang="en-US" dirty="0"/>
              <a:t> </a:t>
            </a:r>
            <a:r>
              <a:rPr lang="en-US" dirty="0" err="1"/>
              <a:t>fluidité</a:t>
            </a:r>
            <a:r>
              <a:rPr lang="en-US" dirty="0"/>
              <a:t> et </a:t>
            </a:r>
            <a:r>
              <a:rPr lang="en-US" dirty="0" err="1"/>
              <a:t>en</a:t>
            </a:r>
            <a:r>
              <a:rPr lang="en-US" dirty="0"/>
              <a:t> </a:t>
            </a:r>
            <a:r>
              <a:rPr lang="en-US" dirty="0" err="1"/>
              <a:t>ergonomie</a:t>
            </a:r>
            <a:r>
              <a:rPr lang="en-US" dirty="0"/>
              <a:t>. Le </a:t>
            </a:r>
            <a:r>
              <a:rPr lang="en-US" dirty="0" err="1"/>
              <a:t>collaborateur</a:t>
            </a:r>
            <a:r>
              <a:rPr lang="en-US" dirty="0"/>
              <a:t> </a:t>
            </a:r>
            <a:r>
              <a:rPr lang="en-US" dirty="0" err="1"/>
              <a:t>utilise</a:t>
            </a:r>
            <a:r>
              <a:rPr lang="en-US" dirty="0"/>
              <a:t> SAMI </a:t>
            </a:r>
            <a:r>
              <a:rPr lang="en-US" dirty="0" err="1"/>
              <a:t>seulement</a:t>
            </a:r>
            <a:r>
              <a:rPr lang="en-US" dirty="0"/>
              <a:t> </a:t>
            </a:r>
            <a:r>
              <a:rPr lang="en-US" dirty="0" err="1"/>
              <a:t>quand</a:t>
            </a:r>
            <a:r>
              <a:rPr lang="en-US" dirty="0"/>
              <a:t> il a </a:t>
            </a:r>
            <a:r>
              <a:rPr lang="en-US" dirty="0" err="1"/>
              <a:t>fini</a:t>
            </a:r>
            <a:r>
              <a:rPr lang="en-US" dirty="0"/>
              <a:t> son intervention, au moment </a:t>
            </a:r>
            <a:r>
              <a:rPr lang="en-US" dirty="0" err="1"/>
              <a:t>où</a:t>
            </a:r>
            <a:r>
              <a:rPr lang="en-US" dirty="0"/>
              <a:t> il fait son rapport </a:t>
            </a:r>
            <a:r>
              <a:rPr lang="en-US" dirty="0" err="1"/>
              <a:t>sauf</a:t>
            </a:r>
            <a:r>
              <a:rPr lang="en-US" dirty="0"/>
              <a:t> dans les </a:t>
            </a:r>
            <a:r>
              <a:rPr lang="en-US" dirty="0" err="1"/>
              <a:t>cas</a:t>
            </a:r>
            <a:r>
              <a:rPr lang="en-US" dirty="0"/>
              <a:t> </a:t>
            </a:r>
            <a:r>
              <a:rPr lang="en-US" dirty="0" err="1"/>
              <a:t>où</a:t>
            </a:r>
            <a:r>
              <a:rPr lang="en-US" dirty="0"/>
              <a:t> son interventions </a:t>
            </a:r>
            <a:r>
              <a:rPr lang="en-US" dirty="0" err="1"/>
              <a:t>est</a:t>
            </a:r>
            <a:r>
              <a:rPr lang="en-US" dirty="0"/>
              <a:t> </a:t>
            </a:r>
            <a:r>
              <a:rPr lang="en-US" dirty="0" err="1"/>
              <a:t>une</a:t>
            </a:r>
            <a:r>
              <a:rPr lang="en-US" dirty="0"/>
              <a:t> </a:t>
            </a:r>
            <a:r>
              <a:rPr lang="en-US" dirty="0" err="1"/>
              <a:t>enquête</a:t>
            </a:r>
            <a:r>
              <a:rPr lang="en-US" dirty="0"/>
              <a:t>. Dans </a:t>
            </a:r>
            <a:r>
              <a:rPr lang="en-US" dirty="0" err="1"/>
              <a:t>ce</a:t>
            </a:r>
            <a:r>
              <a:rPr lang="en-US" dirty="0"/>
              <a:t> </a:t>
            </a:r>
            <a:r>
              <a:rPr lang="en-US" dirty="0" err="1"/>
              <a:t>cas</a:t>
            </a:r>
            <a:r>
              <a:rPr lang="en-US" dirty="0"/>
              <a:t> il </a:t>
            </a:r>
            <a:r>
              <a:rPr lang="en-US" dirty="0" err="1"/>
              <a:t>est</a:t>
            </a:r>
            <a:r>
              <a:rPr lang="en-US" dirty="0"/>
              <a:t> </a:t>
            </a:r>
            <a:r>
              <a:rPr lang="en-US" dirty="0" err="1"/>
              <a:t>en</a:t>
            </a:r>
            <a:r>
              <a:rPr lang="en-US" dirty="0"/>
              <a:t> interface </a:t>
            </a:r>
            <a:r>
              <a:rPr lang="en-US" dirty="0" err="1"/>
              <a:t>permanante</a:t>
            </a:r>
            <a:r>
              <a:rPr lang="en-US" dirty="0"/>
              <a:t> avec SAMI tout au long de </a:t>
            </a:r>
            <a:r>
              <a:rPr lang="en-US" dirty="0" err="1"/>
              <a:t>l’execution</a:t>
            </a:r>
            <a:r>
              <a:rPr lang="en-US" dirty="0"/>
              <a:t> </a:t>
            </a:r>
            <a:r>
              <a:rPr lang="en-US" dirty="0" err="1"/>
              <a:t>del’intervention</a:t>
            </a:r>
            <a:r>
              <a:rPr lang="en-US" dirty="0"/>
              <a:t> et </a:t>
            </a:r>
            <a:r>
              <a:rPr lang="en-US" dirty="0" err="1"/>
              <a:t>est</a:t>
            </a:r>
            <a:r>
              <a:rPr lang="en-US" dirty="0"/>
              <a:t> </a:t>
            </a:r>
            <a:r>
              <a:rPr lang="en-US" dirty="0" err="1"/>
              <a:t>guidé</a:t>
            </a:r>
            <a:r>
              <a:rPr lang="en-US" dirty="0"/>
              <a:t> par le </a:t>
            </a:r>
            <a:r>
              <a:rPr lang="en-US" dirty="0" err="1"/>
              <a:t>formulaire</a:t>
            </a:r>
            <a:r>
              <a:rPr lang="en-US" dirty="0"/>
              <a:t> </a:t>
            </a:r>
            <a:r>
              <a:rPr lang="en-US" dirty="0" err="1"/>
              <a:t>dynamique</a:t>
            </a:r>
            <a:r>
              <a:rPr lang="en-US" dirty="0"/>
              <a:t> (</a:t>
            </a:r>
            <a:r>
              <a:rPr lang="en-US" dirty="0" err="1"/>
              <a:t>poltique</a:t>
            </a:r>
            <a:r>
              <a:rPr lang="en-US" dirty="0"/>
              <a:t> </a:t>
            </a:r>
            <a:r>
              <a:rPr lang="en-US" dirty="0" err="1"/>
              <a:t>qualité</a:t>
            </a:r>
            <a:r>
              <a:rPr lang="en-US" dirty="0"/>
              <a:t> des entrants) pour </a:t>
            </a:r>
            <a:r>
              <a:rPr lang="en-US" dirty="0" err="1"/>
              <a:t>founir</a:t>
            </a:r>
            <a:r>
              <a:rPr lang="en-US" dirty="0"/>
              <a:t> les </a:t>
            </a:r>
            <a:r>
              <a:rPr lang="en-US" dirty="0" err="1"/>
              <a:t>informations</a:t>
            </a:r>
            <a:r>
              <a:rPr lang="en-US" dirty="0"/>
              <a:t> </a:t>
            </a:r>
            <a:r>
              <a:rPr lang="en-US" dirty="0" err="1"/>
              <a:t>nécessaires</a:t>
            </a:r>
            <a:r>
              <a:rPr lang="en-US" dirty="0"/>
              <a:t> </a:t>
            </a:r>
            <a:r>
              <a:rPr lang="en-US" dirty="0" err="1"/>
              <a:t>à</a:t>
            </a:r>
            <a:r>
              <a:rPr lang="en-US" dirty="0"/>
              <a:t> </a:t>
            </a:r>
            <a:r>
              <a:rPr lang="en-US" dirty="0" err="1"/>
              <a:t>chaque</a:t>
            </a:r>
            <a:r>
              <a:rPr lang="en-US" dirty="0"/>
              <a:t> étapes.</a:t>
            </a:r>
          </a:p>
          <a:p>
            <a:pPr lvl="1"/>
            <a:endParaRPr lang="en-US" dirty="0"/>
          </a:p>
          <a:p>
            <a:pPr lvl="1"/>
            <a:r>
              <a:rPr lang="en-US" dirty="0" err="1"/>
              <a:t>Cett</a:t>
            </a:r>
            <a:r>
              <a:rPr lang="en-US" dirty="0"/>
              <a:t> démarche </a:t>
            </a:r>
            <a:r>
              <a:rPr lang="en-US" dirty="0" err="1"/>
              <a:t>demande</a:t>
            </a:r>
            <a:r>
              <a:rPr lang="en-US" dirty="0"/>
              <a:t> de </a:t>
            </a:r>
            <a:r>
              <a:rPr lang="en-US" dirty="0" err="1"/>
              <a:t>mettre</a:t>
            </a:r>
            <a:r>
              <a:rPr lang="en-US" dirty="0"/>
              <a:t> </a:t>
            </a:r>
            <a:r>
              <a:rPr lang="en-US" dirty="0" err="1"/>
              <a:t>en</a:t>
            </a:r>
            <a:r>
              <a:rPr lang="en-US" dirty="0"/>
              <a:t> oeuvre des </a:t>
            </a:r>
            <a:r>
              <a:rPr lang="en-US" dirty="0" err="1"/>
              <a:t>scriptes</a:t>
            </a:r>
            <a:r>
              <a:rPr lang="en-US" dirty="0"/>
              <a:t> </a:t>
            </a:r>
            <a:r>
              <a:rPr lang="en-US" dirty="0" err="1"/>
              <a:t>d’analyse</a:t>
            </a:r>
            <a:r>
              <a:rPr lang="en-US" dirty="0"/>
              <a:t> de la </a:t>
            </a:r>
            <a:r>
              <a:rPr lang="en-US" dirty="0" err="1"/>
              <a:t>données</a:t>
            </a:r>
            <a:r>
              <a:rPr lang="en-US" dirty="0"/>
              <a:t> pour </a:t>
            </a:r>
            <a:r>
              <a:rPr lang="en-US" dirty="0" err="1"/>
              <a:t>pouvoir</a:t>
            </a:r>
            <a:r>
              <a:rPr lang="en-US" dirty="0"/>
              <a:t> </a:t>
            </a:r>
            <a:r>
              <a:rPr lang="en-US" dirty="0" err="1"/>
              <a:t>produire</a:t>
            </a:r>
            <a:r>
              <a:rPr lang="en-US" dirty="0"/>
              <a:t> les techniques des interventions avec </a:t>
            </a:r>
            <a:r>
              <a:rPr lang="en-US" dirty="0" err="1"/>
              <a:t>comme</a:t>
            </a:r>
            <a:r>
              <a:rPr lang="en-US" dirty="0"/>
              <a:t> </a:t>
            </a:r>
            <a:r>
              <a:rPr lang="en-US" dirty="0" err="1"/>
              <a:t>bénefice</a:t>
            </a:r>
            <a:r>
              <a:rPr lang="en-US" dirty="0"/>
              <a:t> </a:t>
            </a:r>
            <a:r>
              <a:rPr lang="en-US" dirty="0" err="1"/>
              <a:t>connexe</a:t>
            </a:r>
            <a:r>
              <a:rPr lang="en-US" dirty="0"/>
              <a:t>, </a:t>
            </a:r>
            <a:r>
              <a:rPr lang="en-US" dirty="0" err="1"/>
              <a:t>répondre</a:t>
            </a:r>
            <a:r>
              <a:rPr lang="en-US" dirty="0"/>
              <a:t> a la </a:t>
            </a:r>
            <a:r>
              <a:rPr lang="en-US" dirty="0" err="1"/>
              <a:t>réglementation</a:t>
            </a:r>
            <a:r>
              <a:rPr lang="en-US" dirty="0"/>
              <a:t> RGPD au travers de </a:t>
            </a:r>
            <a:r>
              <a:rPr lang="en-US" dirty="0" err="1"/>
              <a:t>laquelle</a:t>
            </a:r>
            <a:r>
              <a:rPr lang="en-US" dirty="0"/>
              <a:t> nous </a:t>
            </a:r>
            <a:r>
              <a:rPr lang="en-US" dirty="0" err="1"/>
              <a:t>devons</a:t>
            </a:r>
            <a:r>
              <a:rPr lang="en-US" dirty="0"/>
              <a:t> </a:t>
            </a:r>
            <a:r>
              <a:rPr lang="en-US" dirty="0" err="1"/>
              <a:t>valider</a:t>
            </a:r>
            <a:r>
              <a:rPr lang="en-US" dirty="0"/>
              <a:t> </a:t>
            </a:r>
            <a:r>
              <a:rPr lang="en-US" dirty="0" err="1"/>
              <a:t>journellement</a:t>
            </a:r>
            <a:r>
              <a:rPr lang="en-US" dirty="0"/>
              <a:t> </a:t>
            </a:r>
            <a:r>
              <a:rPr lang="en-US" dirty="0" err="1"/>
              <a:t>l’association</a:t>
            </a:r>
            <a:r>
              <a:rPr lang="en-US" dirty="0"/>
              <a:t> </a:t>
            </a:r>
            <a:r>
              <a:rPr lang="en-US" dirty="0" err="1"/>
              <a:t>véhicule</a:t>
            </a:r>
            <a:r>
              <a:rPr lang="en-US" dirty="0"/>
              <a:t>/</a:t>
            </a:r>
            <a:r>
              <a:rPr lang="en-US" dirty="0" err="1"/>
              <a:t>colaborateur</a:t>
            </a:r>
            <a:r>
              <a:rPr lang="en-US" dirty="0"/>
              <a:t> , </a:t>
            </a:r>
            <a:r>
              <a:rPr lang="en-US" dirty="0" err="1"/>
              <a:t>si</a:t>
            </a:r>
            <a:r>
              <a:rPr lang="en-US" dirty="0"/>
              <a:t> nous </a:t>
            </a:r>
            <a:r>
              <a:rPr lang="en-US" dirty="0" err="1"/>
              <a:t>voulons</a:t>
            </a:r>
            <a:r>
              <a:rPr lang="en-US" dirty="0"/>
              <a:t> </a:t>
            </a:r>
            <a:r>
              <a:rPr lang="en-US" dirty="0" err="1"/>
              <a:t>pourvoir</a:t>
            </a:r>
            <a:r>
              <a:rPr lang="en-US" dirty="0"/>
              <a:t> </a:t>
            </a:r>
            <a:r>
              <a:rPr lang="en-US" dirty="0" err="1"/>
              <a:t>produire</a:t>
            </a:r>
            <a:r>
              <a:rPr lang="en-US" dirty="0"/>
              <a:t> des </a:t>
            </a:r>
            <a:r>
              <a:rPr lang="en-US" dirty="0" err="1"/>
              <a:t>inidicateurs</a:t>
            </a:r>
            <a:r>
              <a:rPr lang="en-US" dirty="0"/>
              <a:t> </a:t>
            </a:r>
            <a:r>
              <a:rPr lang="en-US" dirty="0" err="1"/>
              <a:t>d’analyse</a:t>
            </a:r>
            <a:r>
              <a:rPr lang="en-US" dirty="0"/>
              <a:t> fin et </a:t>
            </a:r>
            <a:r>
              <a:rPr lang="en-US" dirty="0" err="1"/>
              <a:t>parfois</a:t>
            </a:r>
            <a:r>
              <a:rPr lang="en-US" dirty="0"/>
              <a:t> nominative</a:t>
            </a:r>
          </a:p>
          <a:p>
            <a:pPr lvl="1"/>
            <a:endParaRPr lang="en-US" dirty="0"/>
          </a:p>
          <a:p>
            <a:endParaRPr lang="fr-FR" dirty="0"/>
          </a:p>
        </p:txBody>
      </p:sp>
      <p:sp>
        <p:nvSpPr>
          <p:cNvPr id="2" name="Espace réservé du numéro de diapositive 1">
            <a:extLst>
              <a:ext uri="{FF2B5EF4-FFF2-40B4-BE49-F238E27FC236}">
                <a16:creationId xmlns:a16="http://schemas.microsoft.com/office/drawing/2014/main" id="{C65EE3A6-8FB8-9BB5-8451-4910507144DC}"/>
              </a:ext>
            </a:extLst>
          </p:cNvPr>
          <p:cNvSpPr>
            <a:spLocks noGrp="1"/>
          </p:cNvSpPr>
          <p:nvPr>
            <p:ph type="sldNum" sz="quarter" idx="12"/>
          </p:nvPr>
        </p:nvSpPr>
        <p:spPr/>
        <p:txBody>
          <a:bodyPr/>
          <a:lstStyle/>
          <a:p>
            <a:fld id="{178CA135-2885-4CD2-925B-659EA4F87D78}" type="slidenum">
              <a:rPr lang="fr-FR" smtClean="0"/>
              <a:t>37</a:t>
            </a:fld>
            <a:endParaRPr lang="fr-FR"/>
          </a:p>
        </p:txBody>
      </p:sp>
    </p:spTree>
    <p:extLst>
      <p:ext uri="{BB962C8B-B14F-4D97-AF65-F5344CB8AC3E}">
        <p14:creationId xmlns:p14="http://schemas.microsoft.com/office/powerpoint/2010/main" val="1012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25007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méthode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Fréquence d’analyse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C’est un script qui est mis en oeuvre tous les soirs, il analyse les données du jour J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trois</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sources de données mises en oeuvres</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véhcules avec l’association du conducteur par défaut (G2 ou outil Parc Auto </a:t>
            </a: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La liste des interventions déclarées réalisées par chaque collaborateurs  </a:t>
            </a:r>
          </a:p>
          <a:p>
            <a:pPr marL="3605812" lvl="3" indent="-342900" algn="l">
              <a:lnSpc>
                <a:spcPts val="1750"/>
              </a:lnSpc>
              <a:buFont typeface="Arial" panose="020B0604020202020204" pitchFamily="34" charset="0"/>
              <a:buChar char="•"/>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trajets (point de depart, point d’arrivée) de chaque véhicules.</a:t>
            </a:r>
          </a:p>
          <a:p>
            <a:pPr marL="3605812" lvl="3"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données en sortie: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fichier qui fourni pour une journée donnée pour chaque agent, le véhicule auquel il a été associé, la liste des interventions réalisées avec pour chacuen d’elle un temps technique d’intervention et un temps de transport.</a:t>
            </a: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 données sont injectée dans le SI, notamment G2 pour ne rien changeà lensemble de la chaine qui utilise des données G2 pour faire des calcul et des analyses de performance.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marL="1430536" lvl="1"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4242050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671119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a:t>
            </a:r>
            <a:r>
              <a:rPr lang="en-US"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début et fin </a:t>
            </a:r>
            <a:r>
              <a:rPr lang="en-US" b="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d’intervention</a:t>
            </a:r>
            <a:r>
              <a:rPr lang="en-US"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SAMI</a:t>
            </a: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Mise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place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d’une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mesure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(photo) qui se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déclence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cinq minutes et qui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enregistre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position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x,y</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leur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état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photo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est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effacée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nuit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après le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calcul</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position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zone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d’influence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nomée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b="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a:t>
            </a:r>
            <a:endParaRPr lang="en-US" sz="20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Création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fin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journée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qui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liste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interventions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réalisées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avec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l’identifiant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collaborateur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son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défaut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si</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 un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paramétré</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zone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d’influence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premier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consiste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croiser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deux tables et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déteminer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si</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y a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corspondance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entre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Véh_Inf</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partir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d’un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taux</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determiner (experimentation) et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exploitant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par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défaut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on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valide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l’association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conducteur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traitement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sur la base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cette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association, le script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produit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qui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collaborateurs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lignes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concertant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liste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toutes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position du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véhicule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auquel</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il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été</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associée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pour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ligne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grace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l’association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a:t>
            </a:r>
            <a:r>
              <a:rPr lang="en-US" sz="2000" b="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Vhé_Inf</a:t>
            </a:r>
            <a:r>
              <a:rPr lang="en-US" sz="20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et des </a:t>
            </a:r>
            <a:r>
              <a:rPr lang="en-US" sz="2000" b="1"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Itv_Inf</a:t>
            </a:r>
            <a:r>
              <a:rPr lang="en-US" sz="20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identifiant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d’intervention</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est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validé</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lvl="1" algn="l">
              <a:lnSpc>
                <a:spcPts val="1750"/>
              </a:lnSpc>
            </a:pP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consolidation des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produire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un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fichier</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injectable dans G2 des temps  technique de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interventions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réalisées</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la </a:t>
            </a:r>
            <a:r>
              <a:rPr lang="en-US" sz="20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journée</a:t>
            </a:r>
            <a:r>
              <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lvl="1" algn="l">
              <a:lnSpc>
                <a:spcPts val="1750"/>
              </a:lnSpc>
            </a:pPr>
            <a:endParaRPr lang="en-US" sz="20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98553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422413" y="1554921"/>
            <a:ext cx="11286985" cy="4622043"/>
          </a:xfrm>
        </p:spPr>
        <p:txBody>
          <a:bodyPr>
            <a:normAutofit/>
          </a:bodyPr>
          <a:lstStyle/>
          <a:p>
            <a:r>
              <a:rPr lang="fr-FR" dirty="0"/>
              <a:t>Il s’inscrit dans un </a:t>
            </a:r>
            <a:r>
              <a:rPr lang="fr-FR"/>
              <a:t>contexte de : </a:t>
            </a:r>
          </a:p>
          <a:p>
            <a:pPr marL="342900" indent="-342900">
              <a:buFont typeface="Arial" panose="020B0604020202020204" pitchFamily="34" charset="0"/>
              <a:buChar char="•"/>
            </a:pPr>
            <a:r>
              <a:rPr lang="fr-FR"/>
              <a:t>défiance entre les acteurs, avec des performances économique et qualitative qui ne sont pas au rendez-voS</a:t>
            </a:r>
          </a:p>
          <a:p>
            <a:pPr marL="342900" indent="-342900">
              <a:buFont typeface="Arial" panose="020B0604020202020204" pitchFamily="34" charset="0"/>
              <a:buChar char="•"/>
            </a:pPr>
            <a:r>
              <a:rPr lang="fr-FR"/>
              <a:t>DeS rex saturés par Le nombre de sujets MANQUANTS de TEMPS pour LE maNAgement OPERATIONNEL </a:t>
            </a:r>
          </a:p>
          <a:p>
            <a:pPr marL="342900" indent="-342900">
              <a:buFont typeface="Arial" panose="020B0604020202020204" pitchFamily="34" charset="0"/>
              <a:buChar char="•"/>
            </a:pPr>
            <a:r>
              <a:rPr lang="fr-FR"/>
              <a:t>DES VISIO PEUT OPERANT SUR L’ACTIVITE AU DELA du SUJET pLANIFICATIoN </a:t>
            </a:r>
            <a:endParaRPr lang="fr-FR" dirty="0"/>
          </a:p>
          <a:p>
            <a:endParaRPr lang="fr-FR" dirty="0"/>
          </a:p>
          <a:p>
            <a:r>
              <a:rPr lang="fr-FR" dirty="0"/>
              <a:t>Il inclut des actions impactant les principales étapes du processus « gestion des interventionS » et EN REINTERROGEANT  L’UTILISATION DES COMPETENCES.</a:t>
            </a:r>
          </a:p>
          <a:p>
            <a:endParaRPr lang="fr-FR" dirty="0"/>
          </a:p>
          <a:p>
            <a:r>
              <a:rPr lang="fr-FR" dirty="0"/>
              <a:t>Il s’appuie sur la mise en place d’une politique Digitale</a:t>
            </a:r>
          </a:p>
          <a:p>
            <a:endParaRPr lang="fr-FR" dirty="0"/>
          </a:p>
          <a:p>
            <a:pPr lvl="2"/>
            <a:endParaRPr lang="fr-FR" dirty="0"/>
          </a:p>
          <a:p>
            <a:endParaRPr lang="fr-FR" dirty="0"/>
          </a:p>
          <a:p>
            <a:endParaRPr lang="fr-FR" dirty="0"/>
          </a:p>
          <a:p>
            <a:endParaRPr lang="fr-FR" dirty="0"/>
          </a:p>
        </p:txBody>
      </p:sp>
      <p:sp>
        <p:nvSpPr>
          <p:cNvPr id="4" name="TextBox 1">
            <a:extLst>
              <a:ext uri="{FF2B5EF4-FFF2-40B4-BE49-F238E27FC236}">
                <a16:creationId xmlns:a16="http://schemas.microsoft.com/office/drawing/2014/main" id="{20CE8D9D-0664-78CE-EC5E-6E6A65E8979B}"/>
              </a:ext>
            </a:extLst>
          </p:cNvPr>
          <p:cNvSpPr txBox="1"/>
          <p:nvPr/>
        </p:nvSpPr>
        <p:spPr>
          <a:xfrm>
            <a:off x="4035995" y="306186"/>
            <a:ext cx="4120039"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PROJET E-VOLUTION</a:t>
            </a:r>
          </a:p>
        </p:txBody>
      </p:sp>
      <p:sp>
        <p:nvSpPr>
          <p:cNvPr id="5" name="TextBox 2">
            <a:extLst>
              <a:ext uri="{FF2B5EF4-FFF2-40B4-BE49-F238E27FC236}">
                <a16:creationId xmlns:a16="http://schemas.microsoft.com/office/drawing/2014/main" id="{FF225778-F92F-469D-109E-247881B153B7}"/>
              </a:ext>
            </a:extLst>
          </p:cNvPr>
          <p:cNvSpPr txBox="1"/>
          <p:nvPr/>
        </p:nvSpPr>
        <p:spPr>
          <a:xfrm>
            <a:off x="3288217" y="787593"/>
            <a:ext cx="5615576" cy="523220"/>
          </a:xfrm>
          <a:prstGeom prst="rect">
            <a:avLst/>
          </a:prstGeom>
          <a:noFill/>
        </p:spPr>
        <p:txBody>
          <a:bodyPr wrap="none" rtlCol="0">
            <a:spAutoFit/>
          </a:bodyPr>
          <a:lstStyle/>
          <a:p>
            <a:pPr algn="ctr"/>
            <a:r>
              <a:rPr lang="fr-FR" sz="2800" dirty="0"/>
              <a:t>Avant propos, le sens de </a:t>
            </a:r>
            <a:r>
              <a:rPr lang="fr-FR" sz="2800"/>
              <a:t>ce projet</a:t>
            </a:r>
            <a:endParaRPr lang="en-US" sz="2800" spc="150" dirty="0">
              <a:solidFill>
                <a:schemeClr val="bg1">
                  <a:lumMod val="65000"/>
                </a:schemeClr>
              </a:solidFill>
              <a:latin typeface="Poppins Light" pitchFamily="2" charset="77"/>
              <a:cs typeface="Poppins Light" pitchFamily="2" charset="77"/>
            </a:endParaRPr>
          </a:p>
        </p:txBody>
      </p:sp>
      <p:sp>
        <p:nvSpPr>
          <p:cNvPr id="6" name="Espace réservé du numéro de diapositive 5">
            <a:extLst>
              <a:ext uri="{FF2B5EF4-FFF2-40B4-BE49-F238E27FC236}">
                <a16:creationId xmlns:a16="http://schemas.microsoft.com/office/drawing/2014/main" id="{FFE8F811-393A-A2D4-C94F-8166B9B29ACF}"/>
              </a:ext>
            </a:extLst>
          </p:cNvPr>
          <p:cNvSpPr>
            <a:spLocks noGrp="1"/>
          </p:cNvSpPr>
          <p:nvPr>
            <p:ph type="sldNum" sz="quarter" idx="12"/>
          </p:nvPr>
        </p:nvSpPr>
        <p:spPr>
          <a:xfrm>
            <a:off x="11709399" y="6456155"/>
            <a:ext cx="482601" cy="190501"/>
          </a:xfrm>
        </p:spPr>
        <p:txBody>
          <a:bodyPr/>
          <a:lstStyle/>
          <a:p>
            <a:fld id="{178CA135-2885-4CD2-925B-659EA4F87D78}" type="slidenum">
              <a:rPr lang="fr-FR" smtClean="0"/>
              <a:t>4</a:t>
            </a:fld>
            <a:endParaRPr lang="fr-FR" dirty="0"/>
          </a:p>
        </p:txBody>
      </p:sp>
      <p:pic>
        <p:nvPicPr>
          <p:cNvPr id="7" name="Image 6">
            <a:extLst>
              <a:ext uri="{FF2B5EF4-FFF2-40B4-BE49-F238E27FC236}">
                <a16:creationId xmlns:a16="http://schemas.microsoft.com/office/drawing/2014/main" id="{6C3BA5AF-E6A2-0EFE-0795-8F62B813273F}"/>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141231938"/>
      </p:ext>
    </p:extLst>
  </p:cSld>
  <p:clrMapOvr>
    <a:masterClrMapping/>
  </p:clrMapOvr>
  <mc:AlternateContent xmlns:mc="http://schemas.openxmlformats.org/markup-compatibility/2006" xmlns:p14="http://schemas.microsoft.com/office/powerpoint/2010/main">
    <mc:Choice Requires="p14">
      <p:transition spd="med" p14:dur="700" advTm="6047">
        <p:fade/>
      </p:transition>
    </mc:Choice>
    <mc:Fallback xmlns="">
      <p:transition spd="med"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B2B1C2C-4A83-1939-F9A1-F6C622DFC66D}"/>
              </a:ext>
            </a:extLst>
          </p:cNvPr>
          <p:cNvSpPr txBox="1">
            <a:spLocks/>
          </p:cNvSpPr>
          <p:nvPr/>
        </p:nvSpPr>
        <p:spPr>
          <a:xfrm>
            <a:off x="282785" y="364991"/>
            <a:ext cx="11518690" cy="849630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Suppresion des début et fin d’intervention sur SAMI</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Technique :</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Dans le cas où des relations entre Vhé_Inf et des Itv_Inf n’ont pu être réalisée</a:t>
            </a:r>
            <a:r>
              <a:rPr lang="en-US" sz="2000"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c’est les temps techniques qui sont pris en compte par défaut.</a:t>
            </a: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lvl="1" algn="l">
              <a:lnSpc>
                <a:spcPts val="1750"/>
              </a:lnSpc>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1430536" lvl="1" indent="-342900" algn="l">
              <a:lnSpc>
                <a:spcPts val="1750"/>
              </a:lnSpc>
              <a:buFont typeface="Arial" panose="020B0604020202020204" pitchFamily="34" charset="0"/>
              <a:buChar char="•"/>
            </a:pPr>
            <a:endParaRPr lang="en-US" sz="20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719724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E2757-E4A7-50F9-13A2-CAEC2B22809C}"/>
              </a:ext>
            </a:extLst>
          </p:cNvPr>
          <p:cNvSpPr>
            <a:spLocks noGrp="1"/>
          </p:cNvSpPr>
          <p:nvPr>
            <p:ph type="title"/>
          </p:nvPr>
        </p:nvSpPr>
        <p:spPr/>
        <p:txBody>
          <a:bodyPr/>
          <a:lstStyle/>
          <a:p>
            <a:r>
              <a:rPr lang="fr-FR" dirty="0"/>
              <a:t>La politique digitale déclinée sur le processus gestion des interventions actuel</a:t>
            </a:r>
          </a:p>
        </p:txBody>
      </p:sp>
      <p:sp>
        <p:nvSpPr>
          <p:cNvPr id="3" name="Espace réservé du contenu 2">
            <a:extLst>
              <a:ext uri="{FF2B5EF4-FFF2-40B4-BE49-F238E27FC236}">
                <a16:creationId xmlns:a16="http://schemas.microsoft.com/office/drawing/2014/main" id="{C29298A2-9383-98C4-2628-6C08AE61C196}"/>
              </a:ext>
            </a:extLst>
          </p:cNvPr>
          <p:cNvSpPr>
            <a:spLocks noGrp="1"/>
          </p:cNvSpPr>
          <p:nvPr>
            <p:ph idx="1"/>
          </p:nvPr>
        </p:nvSpPr>
        <p:spPr/>
        <p:txBody>
          <a:bodyPr/>
          <a:lstStyle/>
          <a:p>
            <a:pPr marL="514350" indent="-514350">
              <a:buFont typeface="+mj-lt"/>
              <a:buAutoNum type="arabicPeriod"/>
            </a:pPr>
            <a:r>
              <a:rPr lang="fr-FR" dirty="0"/>
              <a:t>Application de la politique digitale sur le processus </a:t>
            </a:r>
          </a:p>
          <a:p>
            <a:pPr marL="514350" indent="-514350">
              <a:buFont typeface="+mj-lt"/>
              <a:buAutoNum type="arabicPeriod"/>
            </a:pPr>
            <a:endParaRPr lang="fr-FR" dirty="0"/>
          </a:p>
          <a:p>
            <a:pPr marL="514350" indent="-514350">
              <a:buAutoNum type="arabicPeriod" startAt="2"/>
            </a:pPr>
            <a:r>
              <a:rPr lang="fr-FR" dirty="0"/>
              <a:t>Le calendrier</a:t>
            </a:r>
          </a:p>
          <a:p>
            <a:pPr marL="514350" indent="-514350">
              <a:buAutoNum type="arabicPeriod" startAt="2"/>
            </a:pPr>
            <a:endParaRPr lang="fr-FR" dirty="0"/>
          </a:p>
          <a:p>
            <a:pPr marL="514350" indent="-514350">
              <a:buAutoNum type="arabicPeriod" startAt="2"/>
            </a:pPr>
            <a:r>
              <a:rPr lang="fr-FR" dirty="0"/>
              <a:t>Les moyens à mettre en œuvre </a:t>
            </a:r>
          </a:p>
          <a:p>
            <a:pPr marL="0" indent="0">
              <a:buNone/>
            </a:pPr>
            <a:endParaRPr lang="fr-FR" dirty="0"/>
          </a:p>
        </p:txBody>
      </p:sp>
      <p:sp>
        <p:nvSpPr>
          <p:cNvPr id="4" name="Espace réservé du numéro de diapositive 3">
            <a:extLst>
              <a:ext uri="{FF2B5EF4-FFF2-40B4-BE49-F238E27FC236}">
                <a16:creationId xmlns:a16="http://schemas.microsoft.com/office/drawing/2014/main" id="{06CC95AB-F6DB-69B9-9E91-0BAC8CF6B670}"/>
              </a:ext>
            </a:extLst>
          </p:cNvPr>
          <p:cNvSpPr>
            <a:spLocks noGrp="1"/>
          </p:cNvSpPr>
          <p:nvPr>
            <p:ph type="sldNum" sz="quarter" idx="12"/>
          </p:nvPr>
        </p:nvSpPr>
        <p:spPr/>
        <p:txBody>
          <a:bodyPr/>
          <a:lstStyle/>
          <a:p>
            <a:fld id="{178CA135-2885-4CD2-925B-659EA4F87D78}" type="slidenum">
              <a:rPr lang="fr-FR" smtClean="0"/>
              <a:t>41</a:t>
            </a:fld>
            <a:endParaRPr lang="fr-FR"/>
          </a:p>
        </p:txBody>
      </p:sp>
    </p:spTree>
    <p:extLst>
      <p:ext uri="{BB962C8B-B14F-4D97-AF65-F5344CB8AC3E}">
        <p14:creationId xmlns:p14="http://schemas.microsoft.com/office/powerpoint/2010/main" val="8975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5E17D-CFE6-66CD-475F-B6BBF515ACCC}"/>
              </a:ext>
            </a:extLst>
          </p:cNvPr>
          <p:cNvSpPr>
            <a:spLocks noGrp="1"/>
          </p:cNvSpPr>
          <p:nvPr>
            <p:ph type="title"/>
          </p:nvPr>
        </p:nvSpPr>
        <p:spPr>
          <a:xfrm>
            <a:off x="422413" y="0"/>
            <a:ext cx="11286985" cy="1007165"/>
          </a:xfrm>
        </p:spPr>
        <p:txBody>
          <a:bodyPr/>
          <a:lstStyle/>
          <a:p>
            <a:r>
              <a:rPr lang="fr-FR" dirty="0"/>
              <a:t>Nos ambitions</a:t>
            </a:r>
          </a:p>
        </p:txBody>
      </p:sp>
      <p:sp>
        <p:nvSpPr>
          <p:cNvPr id="3" name="Espace réservé du contenu 2">
            <a:extLst>
              <a:ext uri="{FF2B5EF4-FFF2-40B4-BE49-F238E27FC236}">
                <a16:creationId xmlns:a16="http://schemas.microsoft.com/office/drawing/2014/main" id="{03BC8E28-A39E-25E6-2AB5-9A9C76E4D5CC}"/>
              </a:ext>
            </a:extLst>
          </p:cNvPr>
          <p:cNvSpPr>
            <a:spLocks noGrp="1"/>
          </p:cNvSpPr>
          <p:nvPr>
            <p:ph idx="1"/>
          </p:nvPr>
        </p:nvSpPr>
        <p:spPr>
          <a:xfrm>
            <a:off x="2693773" y="1554921"/>
            <a:ext cx="9015625" cy="4622043"/>
          </a:xfrm>
        </p:spPr>
        <p:txBody>
          <a:bodyPr>
            <a:normAutofit/>
          </a:bodyPr>
          <a:lstStyle/>
          <a:p>
            <a:pPr lvl="1"/>
            <a:r>
              <a:rPr lang="fr-FR" sz="2800"/>
              <a:t>Economique</a:t>
            </a:r>
            <a:endParaRPr lang="fr-FR" sz="2800" dirty="0"/>
          </a:p>
          <a:p>
            <a:pPr lvl="1"/>
            <a:endParaRPr lang="fr-FR" sz="2800" dirty="0"/>
          </a:p>
          <a:p>
            <a:pPr lvl="1"/>
            <a:r>
              <a:rPr lang="fr-FR" sz="2800" dirty="0"/>
              <a:t>Performance </a:t>
            </a:r>
          </a:p>
          <a:p>
            <a:pPr lvl="1"/>
            <a:endParaRPr lang="fr-FR" sz="2800" dirty="0"/>
          </a:p>
          <a:p>
            <a:pPr lvl="1"/>
            <a:r>
              <a:rPr lang="fr-FR" sz="2800" dirty="0"/>
              <a:t>Efficacité</a:t>
            </a:r>
          </a:p>
          <a:p>
            <a:endParaRPr lang="fr-FR" sz="2800" dirty="0"/>
          </a:p>
          <a:p>
            <a:endParaRPr lang="fr-FR" sz="2800" dirty="0"/>
          </a:p>
        </p:txBody>
      </p:sp>
      <p:sp>
        <p:nvSpPr>
          <p:cNvPr id="4" name="Espace réservé du numéro de diapositive 3">
            <a:extLst>
              <a:ext uri="{FF2B5EF4-FFF2-40B4-BE49-F238E27FC236}">
                <a16:creationId xmlns:a16="http://schemas.microsoft.com/office/drawing/2014/main" id="{06105718-6418-BA6B-63FA-67D3811A5D5B}"/>
              </a:ext>
            </a:extLst>
          </p:cNvPr>
          <p:cNvSpPr>
            <a:spLocks noGrp="1"/>
          </p:cNvSpPr>
          <p:nvPr>
            <p:ph type="sldNum" sz="quarter" idx="12"/>
          </p:nvPr>
        </p:nvSpPr>
        <p:spPr/>
        <p:txBody>
          <a:bodyPr/>
          <a:lstStyle/>
          <a:p>
            <a:fld id="{178CA135-2885-4CD2-925B-659EA4F87D78}" type="slidenum">
              <a:rPr lang="fr-FR" smtClean="0"/>
              <a:t>42</a:t>
            </a:fld>
            <a:endParaRPr lang="fr-FR"/>
          </a:p>
        </p:txBody>
      </p:sp>
    </p:spTree>
    <p:extLst>
      <p:ext uri="{BB962C8B-B14F-4D97-AF65-F5344CB8AC3E}">
        <p14:creationId xmlns:p14="http://schemas.microsoft.com/office/powerpoint/2010/main" val="56504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1463199" y="306187"/>
            <a:ext cx="9265678"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Les grandes étapes du processus intervention</a:t>
            </a: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835602" y="3237578"/>
            <a:ext cx="8264123" cy="1713796"/>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5"/>
          </a:p>
        </p:txBody>
      </p:sp>
      <p:sp>
        <p:nvSpPr>
          <p:cNvPr id="2" name="Freeform 6">
            <a:hlinkClick r:id="rId2"/>
            <a:extLst>
              <a:ext uri="{FF2B5EF4-FFF2-40B4-BE49-F238E27FC236}">
                <a16:creationId xmlns:a16="http://schemas.microsoft.com/office/drawing/2014/main" id="{E737251E-EC68-B441-B405-B814BC2FE820}"/>
              </a:ext>
            </a:extLst>
          </p:cNvPr>
          <p:cNvSpPr>
            <a:spLocks noChangeArrowheads="1"/>
          </p:cNvSpPr>
          <p:nvPr/>
        </p:nvSpPr>
        <p:spPr bwMode="auto">
          <a:xfrm>
            <a:off x="2069055" y="343383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rgbClr val="E68F96"/>
          </a:solidFill>
          <a:ln>
            <a:noFill/>
          </a:ln>
          <a:effectLst/>
        </p:spPr>
        <p:txBody>
          <a:bodyPr wrap="none" anchor="ctr"/>
          <a:lstStyle/>
          <a:p>
            <a:endParaRPr lang="en-US" sz="3265"/>
          </a:p>
        </p:txBody>
      </p:sp>
      <p:sp>
        <p:nvSpPr>
          <p:cNvPr id="3" name="Freeform 7">
            <a:hlinkClick r:id="rId3"/>
            <a:extLst>
              <a:ext uri="{FF2B5EF4-FFF2-40B4-BE49-F238E27FC236}">
                <a16:creationId xmlns:a16="http://schemas.microsoft.com/office/drawing/2014/main" id="{14C8CDD7-8F58-5A49-B09B-4283531F91D8}"/>
              </a:ext>
            </a:extLst>
          </p:cNvPr>
          <p:cNvSpPr>
            <a:spLocks noChangeArrowheads="1"/>
          </p:cNvSpPr>
          <p:nvPr/>
        </p:nvSpPr>
        <p:spPr bwMode="auto">
          <a:xfrm>
            <a:off x="3694962" y="3460042"/>
            <a:ext cx="1271613" cy="1268868"/>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rgbClr val="F0E199"/>
          </a:solidFill>
          <a:ln>
            <a:noFill/>
          </a:ln>
          <a:effectLst/>
        </p:spPr>
        <p:txBody>
          <a:bodyPr wrap="none" anchor="ctr"/>
          <a:lstStyle/>
          <a:p>
            <a:endParaRPr lang="en-US" sz="3265"/>
          </a:p>
        </p:txBody>
      </p:sp>
      <p:sp>
        <p:nvSpPr>
          <p:cNvPr id="4" name="Freeform 8">
            <a:hlinkClick r:id="rId4"/>
            <a:extLst>
              <a:ext uri="{FF2B5EF4-FFF2-40B4-BE49-F238E27FC236}">
                <a16:creationId xmlns:a16="http://schemas.microsoft.com/office/drawing/2014/main" id="{A57789FF-6A0A-5B46-9332-2DA435776245}"/>
              </a:ext>
            </a:extLst>
          </p:cNvPr>
          <p:cNvSpPr>
            <a:spLocks noChangeArrowheads="1"/>
          </p:cNvSpPr>
          <p:nvPr/>
        </p:nvSpPr>
        <p:spPr bwMode="auto">
          <a:xfrm>
            <a:off x="5340096"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D1C5ED"/>
          </a:solidFill>
          <a:ln>
            <a:noFill/>
          </a:ln>
          <a:effectLst/>
        </p:spPr>
        <p:txBody>
          <a:bodyPr wrap="none" anchor="ctr"/>
          <a:lstStyle/>
          <a:p>
            <a:endParaRPr lang="en-US" sz="3265"/>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6963259" y="3460042"/>
            <a:ext cx="1271613" cy="1268868"/>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5"/>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627620" y="346004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5"/>
          </a:solidFill>
          <a:ln>
            <a:noFill/>
          </a:ln>
          <a:effectLst/>
        </p:spPr>
        <p:txBody>
          <a:bodyPr wrap="none" anchor="ctr"/>
          <a:lstStyle/>
          <a:p>
            <a:endParaRPr lang="en-US" sz="3265"/>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439541" y="3954406"/>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084674" y="3954406"/>
            <a:ext cx="140069"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716077" y="3954406"/>
            <a:ext cx="140069"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5"/>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361212" y="3954406"/>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5"/>
          </a:p>
        </p:txBody>
      </p:sp>
      <p:sp>
        <p:nvSpPr>
          <p:cNvPr id="19" name="Down Arrow 18">
            <a:extLst>
              <a:ext uri="{FF2B5EF4-FFF2-40B4-BE49-F238E27FC236}">
                <a16:creationId xmlns:a16="http://schemas.microsoft.com/office/drawing/2014/main" id="{E460A0ED-108A-DB45-90F3-5D9780DBDC0D}"/>
              </a:ext>
            </a:extLst>
          </p:cNvPr>
          <p:cNvSpPr/>
          <p:nvPr/>
        </p:nvSpPr>
        <p:spPr>
          <a:xfrm>
            <a:off x="2617024" y="4789328"/>
            <a:ext cx="160639" cy="5950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Up Arrow 19">
            <a:extLst>
              <a:ext uri="{FF2B5EF4-FFF2-40B4-BE49-F238E27FC236}">
                <a16:creationId xmlns:a16="http://schemas.microsoft.com/office/drawing/2014/main" id="{DE7D208C-F2CE-DB45-B27B-6C010882EBB5}"/>
              </a:ext>
            </a:extLst>
          </p:cNvPr>
          <p:cNvSpPr/>
          <p:nvPr/>
        </p:nvSpPr>
        <p:spPr>
          <a:xfrm>
            <a:off x="4186141" y="2542701"/>
            <a:ext cx="160639" cy="59502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Down Arrow 20">
            <a:extLst>
              <a:ext uri="{FF2B5EF4-FFF2-40B4-BE49-F238E27FC236}">
                <a16:creationId xmlns:a16="http://schemas.microsoft.com/office/drawing/2014/main" id="{EFF047F2-C24D-6F4B-8C0B-2B4AA0BC2D27}"/>
              </a:ext>
            </a:extLst>
          </p:cNvPr>
          <p:cNvSpPr/>
          <p:nvPr/>
        </p:nvSpPr>
        <p:spPr>
          <a:xfrm>
            <a:off x="5918912" y="4828074"/>
            <a:ext cx="160639" cy="59502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495885" y="2533868"/>
            <a:ext cx="160639"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21914" y="5838091"/>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Identification et gestion des interventions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traiter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dans un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délai</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court</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305158" y="5453872"/>
            <a:ext cx="2707068"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SAS G2</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04122" y="5898208"/>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Planification des interventions sur les équipes</a:t>
            </a:r>
          </a:p>
        </p:txBody>
      </p:sp>
      <p:sp>
        <p:nvSpPr>
          <p:cNvPr id="29" name="TextBox 28">
            <a:extLst>
              <a:ext uri="{FF2B5EF4-FFF2-40B4-BE49-F238E27FC236}">
                <a16:creationId xmlns:a16="http://schemas.microsoft.com/office/drawing/2014/main" id="{3091EB9A-8765-4540-A392-54351CB82BE1}"/>
              </a:ext>
            </a:extLst>
          </p:cNvPr>
          <p:cNvSpPr txBox="1"/>
          <p:nvPr/>
        </p:nvSpPr>
        <p:spPr>
          <a:xfrm>
            <a:off x="5161137" y="5485977"/>
            <a:ext cx="1798890"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0305" y="5412016"/>
            <a:ext cx="1111202"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CLOTURE</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204985" y="1759300"/>
            <a:ext cx="2150855"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Tri et qualification des interventions dans le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protefeuille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demandes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520622" y="2016799"/>
            <a:ext cx="2150855"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Réalisation des interventions par les équipes terrains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054750" y="3742428"/>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80%</a:t>
            </a:r>
          </a:p>
        </p:txBody>
      </p:sp>
      <p:sp>
        <p:nvSpPr>
          <p:cNvPr id="44" name="TextBox 43">
            <a:extLst>
              <a:ext uri="{FF2B5EF4-FFF2-40B4-BE49-F238E27FC236}">
                <a16:creationId xmlns:a16="http://schemas.microsoft.com/office/drawing/2014/main" id="{1E172AC2-E4B5-9249-9AFD-856E798872D1}"/>
              </a:ext>
            </a:extLst>
          </p:cNvPr>
          <p:cNvSpPr txBox="1"/>
          <p:nvPr/>
        </p:nvSpPr>
        <p:spPr>
          <a:xfrm>
            <a:off x="8982171" y="3702060"/>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770834" y="4633848"/>
            <a:ext cx="1806560"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 </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200715" y="3127032"/>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QUALIFICATION </a:t>
            </a:r>
          </a:p>
        </p:txBody>
      </p:sp>
      <p:sp>
        <p:nvSpPr>
          <p:cNvPr id="33" name="Freeform 8">
            <a:extLst>
              <a:ext uri="{FF2B5EF4-FFF2-40B4-BE49-F238E27FC236}">
                <a16:creationId xmlns:a16="http://schemas.microsoft.com/office/drawing/2014/main" id="{72E2E087-4AB7-A9BB-2088-5C08A7B5A71C}"/>
              </a:ext>
            </a:extLst>
          </p:cNvPr>
          <p:cNvSpPr>
            <a:spLocks noChangeArrowheads="1"/>
          </p:cNvSpPr>
          <p:nvPr/>
        </p:nvSpPr>
        <p:spPr bwMode="auto">
          <a:xfrm>
            <a:off x="6989414" y="3433832"/>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tx2"/>
          </a:solidFill>
          <a:ln>
            <a:noFill/>
          </a:ln>
          <a:effectLst/>
        </p:spPr>
        <p:txBody>
          <a:bodyPr wrap="none" anchor="ctr"/>
          <a:lstStyle/>
          <a:p>
            <a:endParaRPr lang="en-US" sz="3265" dirty="0"/>
          </a:p>
        </p:txBody>
      </p:sp>
      <p:sp>
        <p:nvSpPr>
          <p:cNvPr id="37" name="Freeform 8">
            <a:hlinkClick r:id="rId5"/>
            <a:extLst>
              <a:ext uri="{FF2B5EF4-FFF2-40B4-BE49-F238E27FC236}">
                <a16:creationId xmlns:a16="http://schemas.microsoft.com/office/drawing/2014/main" id="{05FA1AA5-93A9-1143-1035-F97966E186D9}"/>
              </a:ext>
            </a:extLst>
          </p:cNvPr>
          <p:cNvSpPr>
            <a:spLocks noChangeArrowheads="1"/>
          </p:cNvSpPr>
          <p:nvPr/>
        </p:nvSpPr>
        <p:spPr bwMode="auto">
          <a:xfrm>
            <a:off x="8615321" y="3453651"/>
            <a:ext cx="1268868" cy="1268868"/>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rgbClr val="FFC228"/>
          </a:solidFill>
          <a:ln>
            <a:noFill/>
          </a:ln>
          <a:effectLst/>
        </p:spPr>
        <p:txBody>
          <a:bodyPr wrap="none" anchor="ctr"/>
          <a:lstStyle/>
          <a:p>
            <a:endParaRPr lang="en-US" sz="3265"/>
          </a:p>
        </p:txBody>
      </p:sp>
      <p:sp>
        <p:nvSpPr>
          <p:cNvPr id="46" name="Down Arrow 20">
            <a:extLst>
              <a:ext uri="{FF2B5EF4-FFF2-40B4-BE49-F238E27FC236}">
                <a16:creationId xmlns:a16="http://schemas.microsoft.com/office/drawing/2014/main" id="{C5A0FA85-AD58-CCA7-8888-6BE0ACF70412}"/>
              </a:ext>
            </a:extLst>
          </p:cNvPr>
          <p:cNvSpPr/>
          <p:nvPr/>
        </p:nvSpPr>
        <p:spPr>
          <a:xfrm rot="10800000">
            <a:off x="7474209" y="2534776"/>
            <a:ext cx="203990" cy="54034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TextBox 24">
            <a:extLst>
              <a:ext uri="{FF2B5EF4-FFF2-40B4-BE49-F238E27FC236}">
                <a16:creationId xmlns:a16="http://schemas.microsoft.com/office/drawing/2014/main" id="{4A855AAE-75A6-2115-4E49-D859D58BE582}"/>
              </a:ext>
            </a:extLst>
          </p:cNvPr>
          <p:cNvSpPr txBox="1"/>
          <p:nvPr/>
        </p:nvSpPr>
        <p:spPr>
          <a:xfrm>
            <a:off x="6420723" y="3089193"/>
            <a:ext cx="2260104" cy="338554"/>
          </a:xfrm>
          <a:prstGeom prst="rect">
            <a:avLst/>
          </a:prstGeom>
          <a:noFill/>
        </p:spPr>
        <p:txBody>
          <a:bodyPr wrap="square" rtlCol="0" anchor="b" anchorCtr="0">
            <a:spAutoFit/>
          </a:bodyPr>
          <a:lstStyle/>
          <a:p>
            <a:pPr algn="ctr"/>
            <a:r>
              <a:rPr lang="en-US" sz="1600" b="1">
                <a:solidFill>
                  <a:schemeClr val="tx2"/>
                </a:solidFill>
                <a:latin typeface="Poppins" pitchFamily="2" charset="77"/>
                <a:ea typeface="League Spartan" charset="0"/>
                <a:cs typeface="Poppins" pitchFamily="2" charset="77"/>
              </a:rPr>
              <a:t>REALISATION </a:t>
            </a:r>
          </a:p>
        </p:txBody>
      </p:sp>
      <p:sp>
        <p:nvSpPr>
          <p:cNvPr id="49" name="Down Arrow 20">
            <a:extLst>
              <a:ext uri="{FF2B5EF4-FFF2-40B4-BE49-F238E27FC236}">
                <a16:creationId xmlns:a16="http://schemas.microsoft.com/office/drawing/2014/main" id="{390DB70D-2C34-316C-E74E-A1A1C6C8F9B5}"/>
              </a:ext>
            </a:extLst>
          </p:cNvPr>
          <p:cNvSpPr/>
          <p:nvPr/>
        </p:nvSpPr>
        <p:spPr>
          <a:xfrm>
            <a:off x="9145377" y="4735301"/>
            <a:ext cx="160639" cy="59502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Subtitle 2">
            <a:extLst>
              <a:ext uri="{FF2B5EF4-FFF2-40B4-BE49-F238E27FC236}">
                <a16:creationId xmlns:a16="http://schemas.microsoft.com/office/drawing/2014/main" id="{55533590-7A51-C9BE-DA46-79A985726A22}"/>
              </a:ext>
            </a:extLst>
          </p:cNvPr>
          <p:cNvSpPr txBox="1">
            <a:spLocks/>
          </p:cNvSpPr>
          <p:nvPr/>
        </p:nvSpPr>
        <p:spPr>
          <a:xfrm>
            <a:off x="8206630" y="5953918"/>
            <a:ext cx="2150855"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Clotûres des interventions </a:t>
            </a:r>
          </a:p>
        </p:txBody>
      </p:sp>
      <p:sp>
        <p:nvSpPr>
          <p:cNvPr id="52" name="Freeform 45">
            <a:extLst>
              <a:ext uri="{FF2B5EF4-FFF2-40B4-BE49-F238E27FC236}">
                <a16:creationId xmlns:a16="http://schemas.microsoft.com/office/drawing/2014/main" id="{76557001-93F0-7B0E-F099-4ABF592B8A56}"/>
              </a:ext>
            </a:extLst>
          </p:cNvPr>
          <p:cNvSpPr>
            <a:spLocks noChangeAspect="1" noChangeArrowheads="1"/>
          </p:cNvSpPr>
          <p:nvPr/>
        </p:nvSpPr>
        <p:spPr bwMode="auto">
          <a:xfrm>
            <a:off x="2271369" y="4941034"/>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3" name="Subtitle 2">
            <a:extLst>
              <a:ext uri="{FF2B5EF4-FFF2-40B4-BE49-F238E27FC236}">
                <a16:creationId xmlns:a16="http://schemas.microsoft.com/office/drawing/2014/main" id="{CCC3EF8F-BBB1-C73B-E935-8780CEA2CC79}"/>
              </a:ext>
            </a:extLst>
          </p:cNvPr>
          <p:cNvSpPr txBox="1">
            <a:spLocks/>
          </p:cNvSpPr>
          <p:nvPr/>
        </p:nvSpPr>
        <p:spPr>
          <a:xfrm>
            <a:off x="2197393" y="883521"/>
            <a:ext cx="7609799"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1"/>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 pilotage du processus au travers de KPI et une automatisation partielle au travers  </a:t>
            </a:r>
            <a:r>
              <a:rPr lang="fr-FR"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d'algorithmes </a:t>
            </a:r>
            <a:endPar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4" name="Freeform 45">
            <a:extLst>
              <a:ext uri="{FF2B5EF4-FFF2-40B4-BE49-F238E27FC236}">
                <a16:creationId xmlns:a16="http://schemas.microsoft.com/office/drawing/2014/main" id="{605D8E5D-14B6-6F4C-8623-DA8B6860447B}"/>
              </a:ext>
            </a:extLst>
          </p:cNvPr>
          <p:cNvSpPr>
            <a:spLocks noChangeAspect="1" noChangeArrowheads="1"/>
          </p:cNvSpPr>
          <p:nvPr/>
        </p:nvSpPr>
        <p:spPr bwMode="auto">
          <a:xfrm>
            <a:off x="3772769" y="272061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5" name="Freeform 45">
            <a:extLst>
              <a:ext uri="{FF2B5EF4-FFF2-40B4-BE49-F238E27FC236}">
                <a16:creationId xmlns:a16="http://schemas.microsoft.com/office/drawing/2014/main" id="{10C79092-E73C-2C26-020B-9CDE6CC7562A}"/>
              </a:ext>
            </a:extLst>
          </p:cNvPr>
          <p:cNvSpPr>
            <a:spLocks noChangeAspect="1" noChangeArrowheads="1"/>
          </p:cNvSpPr>
          <p:nvPr/>
        </p:nvSpPr>
        <p:spPr bwMode="auto">
          <a:xfrm>
            <a:off x="5526133" y="4916803"/>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56" name="Freeform 45">
            <a:extLst>
              <a:ext uri="{FF2B5EF4-FFF2-40B4-BE49-F238E27FC236}">
                <a16:creationId xmlns:a16="http://schemas.microsoft.com/office/drawing/2014/main" id="{67C65531-135D-9685-2282-9D634EDA1326}"/>
              </a:ext>
            </a:extLst>
          </p:cNvPr>
          <p:cNvSpPr>
            <a:spLocks noChangeAspect="1" noChangeArrowheads="1"/>
          </p:cNvSpPr>
          <p:nvPr/>
        </p:nvSpPr>
        <p:spPr bwMode="auto">
          <a:xfrm>
            <a:off x="8701586" y="4849240"/>
            <a:ext cx="267331" cy="291607"/>
          </a:xfrm>
          <a:custGeom>
            <a:avLst/>
            <a:gdLst>
              <a:gd name="T0" fmla="*/ 2147483646 w 811"/>
              <a:gd name="T1" fmla="*/ 2147483646 h 811"/>
              <a:gd name="T2" fmla="*/ 2147483646 w 811"/>
              <a:gd name="T3" fmla="*/ 2147483646 h 811"/>
              <a:gd name="T4" fmla="*/ 2147483646 w 811"/>
              <a:gd name="T5" fmla="*/ 2147483646 h 811"/>
              <a:gd name="T6" fmla="*/ 2147483646 w 811"/>
              <a:gd name="T7" fmla="*/ 2147483646 h 811"/>
              <a:gd name="T8" fmla="*/ 2147483646 w 811"/>
              <a:gd name="T9" fmla="*/ 2147483646 h 811"/>
              <a:gd name="T10" fmla="*/ 2147483646 w 811"/>
              <a:gd name="T11" fmla="*/ 2147483646 h 811"/>
              <a:gd name="T12" fmla="*/ 2147483646 w 811"/>
              <a:gd name="T13" fmla="*/ 2147483646 h 811"/>
              <a:gd name="T14" fmla="*/ 2147483646 w 811"/>
              <a:gd name="T15" fmla="*/ 2147483646 h 811"/>
              <a:gd name="T16" fmla="*/ 2147483646 w 811"/>
              <a:gd name="T17" fmla="*/ 2147483646 h 811"/>
              <a:gd name="T18" fmla="*/ 2147483646 w 811"/>
              <a:gd name="T19" fmla="*/ 2147483646 h 811"/>
              <a:gd name="T20" fmla="*/ 2147483646 w 811"/>
              <a:gd name="T21" fmla="*/ 2147483646 h 811"/>
              <a:gd name="T22" fmla="*/ 2147483646 w 811"/>
              <a:gd name="T23" fmla="*/ 2147483646 h 811"/>
              <a:gd name="T24" fmla="*/ 2147483646 w 811"/>
              <a:gd name="T25" fmla="*/ 2147483646 h 811"/>
              <a:gd name="T26" fmla="*/ 2147483646 w 811"/>
              <a:gd name="T27" fmla="*/ 2147483646 h 811"/>
              <a:gd name="T28" fmla="*/ 2147483646 w 811"/>
              <a:gd name="T29" fmla="*/ 2147483646 h 811"/>
              <a:gd name="T30" fmla="*/ 2147483646 w 811"/>
              <a:gd name="T31" fmla="*/ 2147483646 h 811"/>
              <a:gd name="T32" fmla="*/ 2147483646 w 811"/>
              <a:gd name="T33" fmla="*/ 2147483646 h 811"/>
              <a:gd name="T34" fmla="*/ 2147483646 w 811"/>
              <a:gd name="T35" fmla="*/ 2147483646 h 811"/>
              <a:gd name="T36" fmla="*/ 2147483646 w 811"/>
              <a:gd name="T37" fmla="*/ 2147483646 h 811"/>
              <a:gd name="T38" fmla="*/ 2147483646 w 811"/>
              <a:gd name="T39" fmla="*/ 2147483646 h 811"/>
              <a:gd name="T40" fmla="*/ 2147483646 w 811"/>
              <a:gd name="T41" fmla="*/ 2147483646 h 811"/>
              <a:gd name="T42" fmla="*/ 2147483646 w 811"/>
              <a:gd name="T43" fmla="*/ 2147483646 h 811"/>
              <a:gd name="T44" fmla="*/ 2147483646 w 811"/>
              <a:gd name="T45" fmla="*/ 2147483646 h 811"/>
              <a:gd name="T46" fmla="*/ 2147483646 w 811"/>
              <a:gd name="T47" fmla="*/ 2147483646 h 811"/>
              <a:gd name="T48" fmla="*/ 2147483646 w 811"/>
              <a:gd name="T49" fmla="*/ 2147483646 h 811"/>
              <a:gd name="T50" fmla="*/ 2147483646 w 811"/>
              <a:gd name="T51" fmla="*/ 2147483646 h 811"/>
              <a:gd name="T52" fmla="*/ 2147483646 w 811"/>
              <a:gd name="T53" fmla="*/ 2147483646 h 811"/>
              <a:gd name="T54" fmla="*/ 2147483646 w 811"/>
              <a:gd name="T55" fmla="*/ 2147483646 h 811"/>
              <a:gd name="T56" fmla="*/ 2147483646 w 811"/>
              <a:gd name="T57" fmla="*/ 2147483646 h 811"/>
              <a:gd name="T58" fmla="*/ 2147483646 w 811"/>
              <a:gd name="T59" fmla="*/ 2147483646 h 811"/>
              <a:gd name="T60" fmla="*/ 2147483646 w 811"/>
              <a:gd name="T61" fmla="*/ 2147483646 h 811"/>
              <a:gd name="T62" fmla="*/ 2147483646 w 811"/>
              <a:gd name="T63" fmla="*/ 2147483646 h 811"/>
              <a:gd name="T64" fmla="*/ 2147483646 w 811"/>
              <a:gd name="T65" fmla="*/ 2147483646 h 811"/>
              <a:gd name="T66" fmla="*/ 2147483646 w 811"/>
              <a:gd name="T67" fmla="*/ 2147483646 h 811"/>
              <a:gd name="T68" fmla="*/ 2147483646 w 811"/>
              <a:gd name="T69" fmla="*/ 2147483646 h 811"/>
              <a:gd name="T70" fmla="*/ 2147483646 w 811"/>
              <a:gd name="T71" fmla="*/ 2147483646 h 811"/>
              <a:gd name="T72" fmla="*/ 2147483646 w 811"/>
              <a:gd name="T73" fmla="*/ 2147483646 h 811"/>
              <a:gd name="T74" fmla="*/ 2147483646 w 811"/>
              <a:gd name="T75" fmla="*/ 2147483646 h 811"/>
              <a:gd name="T76" fmla="*/ 2147483646 w 811"/>
              <a:gd name="T77" fmla="*/ 2147483646 h 811"/>
              <a:gd name="T78" fmla="*/ 2147483646 w 811"/>
              <a:gd name="T79" fmla="*/ 2147483646 h 811"/>
              <a:gd name="T80" fmla="*/ 2147483646 w 811"/>
              <a:gd name="T81" fmla="*/ 2147483646 h 811"/>
              <a:gd name="T82" fmla="*/ 2147483646 w 811"/>
              <a:gd name="T83" fmla="*/ 2147483646 h 811"/>
              <a:gd name="T84" fmla="*/ 2147483646 w 811"/>
              <a:gd name="T85" fmla="*/ 2147483646 h 811"/>
              <a:gd name="T86" fmla="*/ 2147483646 w 811"/>
              <a:gd name="T87" fmla="*/ 2147483646 h 811"/>
              <a:gd name="T88" fmla="*/ 2147483646 w 811"/>
              <a:gd name="T89" fmla="*/ 2147483646 h 811"/>
              <a:gd name="T90" fmla="*/ 2147483646 w 811"/>
              <a:gd name="T91" fmla="*/ 2147483646 h 811"/>
              <a:gd name="T92" fmla="*/ 2147483646 w 811"/>
              <a:gd name="T93" fmla="*/ 2147483646 h 811"/>
              <a:gd name="T94" fmla="*/ 2147483646 w 811"/>
              <a:gd name="T95" fmla="*/ 2147483646 h 811"/>
              <a:gd name="T96" fmla="*/ 2147483646 w 811"/>
              <a:gd name="T97" fmla="*/ 2147483646 h 811"/>
              <a:gd name="T98" fmla="*/ 2147483646 w 811"/>
              <a:gd name="T99" fmla="*/ 2147483646 h 811"/>
              <a:gd name="T100" fmla="*/ 0 w 811"/>
              <a:gd name="T101" fmla="*/ 2147483646 h 811"/>
              <a:gd name="T102" fmla="*/ 2147483646 w 811"/>
              <a:gd name="T103" fmla="*/ 2147483646 h 811"/>
              <a:gd name="T104" fmla="*/ 2147483646 w 811"/>
              <a:gd name="T105" fmla="*/ 2147483646 h 8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11" h="811">
                <a:moveTo>
                  <a:pt x="784" y="393"/>
                </a:moveTo>
                <a:lnTo>
                  <a:pt x="686" y="393"/>
                </a:lnTo>
                <a:cubicBezTo>
                  <a:pt x="684" y="342"/>
                  <a:pt x="668" y="295"/>
                  <a:pt x="642" y="254"/>
                </a:cubicBezTo>
                <a:lnTo>
                  <a:pt x="666" y="254"/>
                </a:lnTo>
                <a:cubicBezTo>
                  <a:pt x="669" y="254"/>
                  <a:pt x="673" y="253"/>
                  <a:pt x="675" y="251"/>
                </a:cubicBezTo>
                <a:lnTo>
                  <a:pt x="724" y="201"/>
                </a:lnTo>
                <a:cubicBezTo>
                  <a:pt x="760" y="257"/>
                  <a:pt x="782" y="323"/>
                  <a:pt x="784" y="393"/>
                </a:cubicBezTo>
                <a:close/>
                <a:moveTo>
                  <a:pt x="417" y="785"/>
                </a:moveTo>
                <a:lnTo>
                  <a:pt x="417" y="686"/>
                </a:lnTo>
                <a:cubicBezTo>
                  <a:pt x="563" y="681"/>
                  <a:pt x="680" y="563"/>
                  <a:pt x="686" y="418"/>
                </a:cubicBezTo>
                <a:lnTo>
                  <a:pt x="784" y="418"/>
                </a:lnTo>
                <a:cubicBezTo>
                  <a:pt x="778" y="618"/>
                  <a:pt x="617" y="779"/>
                  <a:pt x="417" y="785"/>
                </a:cubicBezTo>
                <a:close/>
                <a:moveTo>
                  <a:pt x="25" y="418"/>
                </a:moveTo>
                <a:lnTo>
                  <a:pt x="123" y="418"/>
                </a:lnTo>
                <a:cubicBezTo>
                  <a:pt x="130" y="563"/>
                  <a:pt x="247" y="681"/>
                  <a:pt x="393" y="686"/>
                </a:cubicBezTo>
                <a:lnTo>
                  <a:pt x="393" y="785"/>
                </a:lnTo>
                <a:cubicBezTo>
                  <a:pt x="193" y="779"/>
                  <a:pt x="31" y="618"/>
                  <a:pt x="25" y="418"/>
                </a:cubicBezTo>
                <a:close/>
                <a:moveTo>
                  <a:pt x="393" y="26"/>
                </a:moveTo>
                <a:lnTo>
                  <a:pt x="393" y="124"/>
                </a:lnTo>
                <a:cubicBezTo>
                  <a:pt x="247" y="131"/>
                  <a:pt x="130" y="248"/>
                  <a:pt x="123" y="393"/>
                </a:cubicBezTo>
                <a:lnTo>
                  <a:pt x="25" y="393"/>
                </a:lnTo>
                <a:cubicBezTo>
                  <a:pt x="31" y="194"/>
                  <a:pt x="193" y="32"/>
                  <a:pt x="393" y="26"/>
                </a:cubicBezTo>
                <a:close/>
                <a:moveTo>
                  <a:pt x="559" y="135"/>
                </a:moveTo>
                <a:lnTo>
                  <a:pt x="559" y="135"/>
                </a:lnTo>
                <a:cubicBezTo>
                  <a:pt x="557" y="138"/>
                  <a:pt x="556" y="141"/>
                  <a:pt x="556" y="144"/>
                </a:cubicBezTo>
                <a:lnTo>
                  <a:pt x="556" y="168"/>
                </a:lnTo>
                <a:cubicBezTo>
                  <a:pt x="515" y="143"/>
                  <a:pt x="468" y="126"/>
                  <a:pt x="417" y="124"/>
                </a:cubicBezTo>
                <a:lnTo>
                  <a:pt x="417" y="26"/>
                </a:lnTo>
                <a:cubicBezTo>
                  <a:pt x="488" y="29"/>
                  <a:pt x="553" y="50"/>
                  <a:pt x="609" y="85"/>
                </a:cubicBezTo>
                <a:lnTo>
                  <a:pt x="559" y="135"/>
                </a:lnTo>
                <a:close/>
                <a:moveTo>
                  <a:pt x="563" y="393"/>
                </a:moveTo>
                <a:lnTo>
                  <a:pt x="563" y="393"/>
                </a:lnTo>
                <a:cubicBezTo>
                  <a:pt x="560" y="359"/>
                  <a:pt x="547" y="327"/>
                  <a:pt x="525" y="302"/>
                </a:cubicBezTo>
                <a:lnTo>
                  <a:pt x="573" y="254"/>
                </a:lnTo>
                <a:lnTo>
                  <a:pt x="612" y="254"/>
                </a:lnTo>
                <a:cubicBezTo>
                  <a:pt x="641" y="294"/>
                  <a:pt x="659" y="342"/>
                  <a:pt x="661" y="393"/>
                </a:cubicBezTo>
                <a:lnTo>
                  <a:pt x="563" y="393"/>
                </a:lnTo>
                <a:close/>
                <a:moveTo>
                  <a:pt x="417" y="564"/>
                </a:moveTo>
                <a:lnTo>
                  <a:pt x="417" y="564"/>
                </a:lnTo>
                <a:cubicBezTo>
                  <a:pt x="495" y="558"/>
                  <a:pt x="558" y="496"/>
                  <a:pt x="563" y="418"/>
                </a:cubicBezTo>
                <a:lnTo>
                  <a:pt x="661" y="418"/>
                </a:lnTo>
                <a:cubicBezTo>
                  <a:pt x="655" y="550"/>
                  <a:pt x="549" y="656"/>
                  <a:pt x="417" y="662"/>
                </a:cubicBezTo>
                <a:lnTo>
                  <a:pt x="417" y="564"/>
                </a:lnTo>
                <a:close/>
                <a:moveTo>
                  <a:pt x="246" y="418"/>
                </a:moveTo>
                <a:lnTo>
                  <a:pt x="246" y="418"/>
                </a:lnTo>
                <a:cubicBezTo>
                  <a:pt x="252" y="496"/>
                  <a:pt x="314" y="558"/>
                  <a:pt x="393" y="564"/>
                </a:cubicBezTo>
                <a:lnTo>
                  <a:pt x="393" y="662"/>
                </a:lnTo>
                <a:cubicBezTo>
                  <a:pt x="260" y="656"/>
                  <a:pt x="154" y="550"/>
                  <a:pt x="148" y="418"/>
                </a:cubicBezTo>
                <a:lnTo>
                  <a:pt x="246" y="418"/>
                </a:lnTo>
                <a:close/>
                <a:moveTo>
                  <a:pt x="393" y="246"/>
                </a:moveTo>
                <a:lnTo>
                  <a:pt x="393" y="246"/>
                </a:lnTo>
                <a:cubicBezTo>
                  <a:pt x="314" y="253"/>
                  <a:pt x="252" y="315"/>
                  <a:pt x="246" y="393"/>
                </a:cubicBezTo>
                <a:lnTo>
                  <a:pt x="148" y="393"/>
                </a:lnTo>
                <a:cubicBezTo>
                  <a:pt x="154" y="261"/>
                  <a:pt x="260" y="155"/>
                  <a:pt x="393" y="149"/>
                </a:cubicBezTo>
                <a:lnTo>
                  <a:pt x="393" y="246"/>
                </a:lnTo>
                <a:close/>
                <a:moveTo>
                  <a:pt x="508" y="285"/>
                </a:moveTo>
                <a:lnTo>
                  <a:pt x="508" y="285"/>
                </a:lnTo>
                <a:cubicBezTo>
                  <a:pt x="483" y="263"/>
                  <a:pt x="452" y="249"/>
                  <a:pt x="417" y="246"/>
                </a:cubicBezTo>
                <a:lnTo>
                  <a:pt x="417" y="148"/>
                </a:lnTo>
                <a:cubicBezTo>
                  <a:pt x="469" y="151"/>
                  <a:pt x="516" y="169"/>
                  <a:pt x="556" y="198"/>
                </a:cubicBezTo>
                <a:lnTo>
                  <a:pt x="556" y="237"/>
                </a:lnTo>
                <a:lnTo>
                  <a:pt x="508" y="285"/>
                </a:lnTo>
                <a:close/>
                <a:moveTo>
                  <a:pt x="503" y="418"/>
                </a:moveTo>
                <a:lnTo>
                  <a:pt x="539" y="418"/>
                </a:lnTo>
                <a:cubicBezTo>
                  <a:pt x="533" y="482"/>
                  <a:pt x="481" y="534"/>
                  <a:pt x="417" y="540"/>
                </a:cubicBezTo>
                <a:lnTo>
                  <a:pt x="417" y="504"/>
                </a:lnTo>
                <a:cubicBezTo>
                  <a:pt x="417" y="497"/>
                  <a:pt x="411" y="491"/>
                  <a:pt x="405" y="491"/>
                </a:cubicBezTo>
                <a:cubicBezTo>
                  <a:pt x="398" y="491"/>
                  <a:pt x="393" y="497"/>
                  <a:pt x="393" y="504"/>
                </a:cubicBezTo>
                <a:lnTo>
                  <a:pt x="393" y="540"/>
                </a:lnTo>
                <a:cubicBezTo>
                  <a:pt x="328" y="534"/>
                  <a:pt x="276" y="482"/>
                  <a:pt x="270" y="418"/>
                </a:cubicBezTo>
                <a:lnTo>
                  <a:pt x="307" y="418"/>
                </a:lnTo>
                <a:cubicBezTo>
                  <a:pt x="313" y="418"/>
                  <a:pt x="319" y="412"/>
                  <a:pt x="319" y="406"/>
                </a:cubicBezTo>
                <a:cubicBezTo>
                  <a:pt x="319" y="399"/>
                  <a:pt x="313" y="393"/>
                  <a:pt x="307" y="393"/>
                </a:cubicBezTo>
                <a:lnTo>
                  <a:pt x="270" y="393"/>
                </a:lnTo>
                <a:cubicBezTo>
                  <a:pt x="276" y="329"/>
                  <a:pt x="328" y="277"/>
                  <a:pt x="393" y="271"/>
                </a:cubicBezTo>
                <a:lnTo>
                  <a:pt x="393" y="308"/>
                </a:lnTo>
                <a:cubicBezTo>
                  <a:pt x="393" y="314"/>
                  <a:pt x="398" y="320"/>
                  <a:pt x="405" y="320"/>
                </a:cubicBezTo>
                <a:cubicBezTo>
                  <a:pt x="411" y="320"/>
                  <a:pt x="417" y="314"/>
                  <a:pt x="417" y="308"/>
                </a:cubicBezTo>
                <a:lnTo>
                  <a:pt x="417" y="271"/>
                </a:lnTo>
                <a:cubicBezTo>
                  <a:pt x="445" y="274"/>
                  <a:pt x="471" y="285"/>
                  <a:pt x="490" y="302"/>
                </a:cubicBezTo>
                <a:lnTo>
                  <a:pt x="396" y="397"/>
                </a:lnTo>
                <a:cubicBezTo>
                  <a:pt x="391" y="401"/>
                  <a:pt x="391" y="409"/>
                  <a:pt x="396" y="414"/>
                </a:cubicBezTo>
                <a:cubicBezTo>
                  <a:pt x="398" y="416"/>
                  <a:pt x="401" y="418"/>
                  <a:pt x="405" y="418"/>
                </a:cubicBezTo>
                <a:cubicBezTo>
                  <a:pt x="408" y="418"/>
                  <a:pt x="411" y="416"/>
                  <a:pt x="413" y="414"/>
                </a:cubicBezTo>
                <a:lnTo>
                  <a:pt x="508" y="319"/>
                </a:lnTo>
                <a:cubicBezTo>
                  <a:pt x="525" y="340"/>
                  <a:pt x="536" y="365"/>
                  <a:pt x="539" y="393"/>
                </a:cubicBezTo>
                <a:lnTo>
                  <a:pt x="503" y="393"/>
                </a:lnTo>
                <a:cubicBezTo>
                  <a:pt x="496" y="393"/>
                  <a:pt x="490" y="399"/>
                  <a:pt x="490" y="406"/>
                </a:cubicBezTo>
                <a:cubicBezTo>
                  <a:pt x="490" y="412"/>
                  <a:pt x="496" y="418"/>
                  <a:pt x="503" y="418"/>
                </a:cubicBezTo>
                <a:close/>
                <a:moveTo>
                  <a:pt x="687" y="43"/>
                </a:moveTo>
                <a:lnTo>
                  <a:pt x="687" y="112"/>
                </a:lnTo>
                <a:cubicBezTo>
                  <a:pt x="687" y="118"/>
                  <a:pt x="692" y="124"/>
                  <a:pt x="699" y="124"/>
                </a:cubicBezTo>
                <a:lnTo>
                  <a:pt x="767" y="124"/>
                </a:lnTo>
                <a:lnTo>
                  <a:pt x="661" y="230"/>
                </a:lnTo>
                <a:lnTo>
                  <a:pt x="580" y="230"/>
                </a:lnTo>
                <a:lnTo>
                  <a:pt x="580" y="149"/>
                </a:lnTo>
                <a:lnTo>
                  <a:pt x="687" y="43"/>
                </a:lnTo>
                <a:close/>
                <a:moveTo>
                  <a:pt x="805" y="120"/>
                </a:moveTo>
                <a:lnTo>
                  <a:pt x="805" y="120"/>
                </a:lnTo>
                <a:cubicBezTo>
                  <a:pt x="809" y="117"/>
                  <a:pt x="810" y="112"/>
                  <a:pt x="808" y="107"/>
                </a:cubicBezTo>
                <a:cubicBezTo>
                  <a:pt x="806" y="102"/>
                  <a:pt x="802" y="99"/>
                  <a:pt x="797" y="99"/>
                </a:cubicBezTo>
                <a:lnTo>
                  <a:pt x="729" y="99"/>
                </a:lnTo>
                <a:lnTo>
                  <a:pt x="805" y="22"/>
                </a:lnTo>
                <a:cubicBezTo>
                  <a:pt x="810" y="17"/>
                  <a:pt x="810" y="9"/>
                  <a:pt x="805" y="4"/>
                </a:cubicBezTo>
                <a:cubicBezTo>
                  <a:pt x="801" y="0"/>
                  <a:pt x="793" y="0"/>
                  <a:pt x="788" y="4"/>
                </a:cubicBezTo>
                <a:lnTo>
                  <a:pt x="711" y="82"/>
                </a:lnTo>
                <a:lnTo>
                  <a:pt x="711" y="13"/>
                </a:lnTo>
                <a:cubicBezTo>
                  <a:pt x="711" y="9"/>
                  <a:pt x="708" y="4"/>
                  <a:pt x="703" y="2"/>
                </a:cubicBezTo>
                <a:cubicBezTo>
                  <a:pt x="699" y="0"/>
                  <a:pt x="694" y="1"/>
                  <a:pt x="690" y="4"/>
                </a:cubicBezTo>
                <a:lnTo>
                  <a:pt x="627" y="68"/>
                </a:lnTo>
                <a:cubicBezTo>
                  <a:pt x="563" y="26"/>
                  <a:pt x="486" y="1"/>
                  <a:pt x="405" y="1"/>
                </a:cubicBezTo>
                <a:cubicBezTo>
                  <a:pt x="182" y="1"/>
                  <a:pt x="0" y="183"/>
                  <a:pt x="0" y="406"/>
                </a:cubicBezTo>
                <a:cubicBezTo>
                  <a:pt x="0" y="628"/>
                  <a:pt x="182" y="810"/>
                  <a:pt x="405" y="810"/>
                </a:cubicBezTo>
                <a:cubicBezTo>
                  <a:pt x="627" y="810"/>
                  <a:pt x="809" y="628"/>
                  <a:pt x="809" y="406"/>
                </a:cubicBezTo>
                <a:cubicBezTo>
                  <a:pt x="809" y="323"/>
                  <a:pt x="784" y="247"/>
                  <a:pt x="742" y="184"/>
                </a:cubicBezTo>
                <a:lnTo>
                  <a:pt x="805" y="120"/>
                </a:ln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60" name="Image 59">
            <a:extLst>
              <a:ext uri="{FF2B5EF4-FFF2-40B4-BE49-F238E27FC236}">
                <a16:creationId xmlns:a16="http://schemas.microsoft.com/office/drawing/2014/main" id="{CA4F29AA-982C-A6C2-459F-029BF323398F}"/>
              </a:ext>
            </a:extLst>
          </p:cNvPr>
          <p:cNvPicPr>
            <a:picLocks noChangeAspect="1"/>
          </p:cNvPicPr>
          <p:nvPr/>
        </p:nvPicPr>
        <p:blipFill>
          <a:blip r:embed="rId6"/>
          <a:stretch>
            <a:fillRect/>
          </a:stretch>
        </p:blipFill>
        <p:spPr>
          <a:xfrm>
            <a:off x="2772046" y="4794488"/>
            <a:ext cx="563007" cy="571411"/>
          </a:xfrm>
          <a:prstGeom prst="rect">
            <a:avLst/>
          </a:prstGeom>
        </p:spPr>
      </p:pic>
      <p:pic>
        <p:nvPicPr>
          <p:cNvPr id="61" name="Image 60">
            <a:extLst>
              <a:ext uri="{FF2B5EF4-FFF2-40B4-BE49-F238E27FC236}">
                <a16:creationId xmlns:a16="http://schemas.microsoft.com/office/drawing/2014/main" id="{6AFB39F1-ED28-8583-4966-BD5EAFB210C9}"/>
              </a:ext>
            </a:extLst>
          </p:cNvPr>
          <p:cNvPicPr>
            <a:picLocks noChangeAspect="1"/>
          </p:cNvPicPr>
          <p:nvPr/>
        </p:nvPicPr>
        <p:blipFill>
          <a:blip r:embed="rId6"/>
          <a:stretch>
            <a:fillRect/>
          </a:stretch>
        </p:blipFill>
        <p:spPr>
          <a:xfrm>
            <a:off x="6178278" y="4801131"/>
            <a:ext cx="563007" cy="571411"/>
          </a:xfrm>
          <a:prstGeom prst="rect">
            <a:avLst/>
          </a:prstGeom>
        </p:spPr>
      </p:pic>
      <p:pic>
        <p:nvPicPr>
          <p:cNvPr id="62" name="Image 61">
            <a:extLst>
              <a:ext uri="{FF2B5EF4-FFF2-40B4-BE49-F238E27FC236}">
                <a16:creationId xmlns:a16="http://schemas.microsoft.com/office/drawing/2014/main" id="{294CD71C-AF35-64F2-A206-CCE6DB162E97}"/>
              </a:ext>
            </a:extLst>
          </p:cNvPr>
          <p:cNvPicPr>
            <a:picLocks noChangeAspect="1"/>
          </p:cNvPicPr>
          <p:nvPr/>
        </p:nvPicPr>
        <p:blipFill>
          <a:blip r:embed="rId6"/>
          <a:stretch>
            <a:fillRect/>
          </a:stretch>
        </p:blipFill>
        <p:spPr>
          <a:xfrm>
            <a:off x="9360258" y="4732077"/>
            <a:ext cx="563007" cy="571411"/>
          </a:xfrm>
          <a:prstGeom prst="rect">
            <a:avLst/>
          </a:prstGeom>
        </p:spPr>
      </p:pic>
      <p:sp>
        <p:nvSpPr>
          <p:cNvPr id="7" name="TextBox 39">
            <a:extLst>
              <a:ext uri="{FF2B5EF4-FFF2-40B4-BE49-F238E27FC236}">
                <a16:creationId xmlns:a16="http://schemas.microsoft.com/office/drawing/2014/main" id="{92A9B1EC-F2E6-85BF-BC30-785A4CD13493}"/>
              </a:ext>
            </a:extLst>
          </p:cNvPr>
          <p:cNvSpPr txBox="1"/>
          <p:nvPr/>
        </p:nvSpPr>
        <p:spPr>
          <a:xfrm>
            <a:off x="3750730" y="379643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0%</a:t>
            </a:r>
          </a:p>
        </p:txBody>
      </p:sp>
      <p:sp>
        <p:nvSpPr>
          <p:cNvPr id="9" name="TextBox 39">
            <a:extLst>
              <a:ext uri="{FF2B5EF4-FFF2-40B4-BE49-F238E27FC236}">
                <a16:creationId xmlns:a16="http://schemas.microsoft.com/office/drawing/2014/main" id="{A701117B-CCC0-DBB5-3BB4-DAC2EEB9615A}"/>
              </a:ext>
            </a:extLst>
          </p:cNvPr>
          <p:cNvSpPr txBox="1"/>
          <p:nvPr/>
        </p:nvSpPr>
        <p:spPr>
          <a:xfrm>
            <a:off x="5350511" y="3796429"/>
            <a:ext cx="1372492" cy="646331"/>
          </a:xfrm>
          <a:prstGeom prst="rect">
            <a:avLst/>
          </a:prstGeom>
          <a:noFill/>
        </p:spPr>
        <p:txBody>
          <a:bodyPr wrap="square" rtlCol="0" anchor="ctr">
            <a:spAutoFit/>
          </a:bodyPr>
          <a:lstStyle/>
          <a:p>
            <a:pPr algn="ctr"/>
            <a:r>
              <a:rPr lang="en-US" sz="3600" b="1" dirty="0">
                <a:solidFill>
                  <a:schemeClr val="bg1"/>
                </a:solidFill>
                <a:latin typeface="Poppins" pitchFamily="2" charset="77"/>
                <a:cs typeface="Poppins" pitchFamily="2" charset="77"/>
              </a:rPr>
              <a:t>10%</a:t>
            </a:r>
          </a:p>
        </p:txBody>
      </p:sp>
      <p:sp>
        <p:nvSpPr>
          <p:cNvPr id="10" name="TextBox 39">
            <a:extLst>
              <a:ext uri="{FF2B5EF4-FFF2-40B4-BE49-F238E27FC236}">
                <a16:creationId xmlns:a16="http://schemas.microsoft.com/office/drawing/2014/main" id="{7739085C-AD62-9377-0493-FF5051033BE1}"/>
              </a:ext>
            </a:extLst>
          </p:cNvPr>
          <p:cNvSpPr txBox="1"/>
          <p:nvPr/>
        </p:nvSpPr>
        <p:spPr>
          <a:xfrm>
            <a:off x="8625735" y="3781010"/>
            <a:ext cx="1372492" cy="646331"/>
          </a:xfrm>
          <a:prstGeom prst="rect">
            <a:avLst/>
          </a:prstGeom>
          <a:noFill/>
        </p:spPr>
        <p:txBody>
          <a:bodyPr wrap="square" rtlCol="0" anchor="ctr">
            <a:spAutoFit/>
          </a:bodyPr>
          <a:lstStyle/>
          <a:p>
            <a:pPr algn="ctr"/>
            <a:r>
              <a:rPr lang="en-US" sz="3600" b="1">
                <a:solidFill>
                  <a:schemeClr val="bg1"/>
                </a:solidFill>
                <a:latin typeface="Poppins" pitchFamily="2" charset="77"/>
                <a:cs typeface="Poppins" pitchFamily="2" charset="77"/>
              </a:rPr>
              <a:t>60%</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154873" y="3771309"/>
            <a:ext cx="888384" cy="646331"/>
          </a:xfrm>
          <a:prstGeom prst="rect">
            <a:avLst/>
          </a:prstGeom>
          <a:noFill/>
        </p:spPr>
        <p:txBody>
          <a:bodyPr wrap="none" rtlCol="0" anchor="ctr">
            <a:spAutoFit/>
          </a:bodyPr>
          <a:lstStyle/>
          <a:p>
            <a:pPr algn="ctr"/>
            <a:r>
              <a:rPr lang="en-US" sz="3600" b="1" dirty="0">
                <a:solidFill>
                  <a:schemeClr val="bg1"/>
                </a:solidFill>
                <a:latin typeface="Poppins" pitchFamily="2" charset="77"/>
                <a:cs typeface="Poppins" pitchFamily="2" charset="77"/>
              </a:rPr>
              <a:t>0%</a:t>
            </a:r>
          </a:p>
        </p:txBody>
      </p:sp>
    </p:spTree>
    <p:extLst>
      <p:ext uri="{BB962C8B-B14F-4D97-AF65-F5344CB8AC3E}">
        <p14:creationId xmlns:p14="http://schemas.microsoft.com/office/powerpoint/2010/main" val="5544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80">
                                          <p:stCondLst>
                                            <p:cond delay="0"/>
                                          </p:stCondLst>
                                        </p:cTn>
                                        <p:tgtEl>
                                          <p:spTgt spid="14"/>
                                        </p:tgtEl>
                                      </p:cBhvr>
                                    </p:animEffect>
                                    <p:anim calcmode="lin" valueType="num">
                                      <p:cBhvr>
                                        <p:cTn id="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5" dur="26">
                                          <p:stCondLst>
                                            <p:cond delay="650"/>
                                          </p:stCondLst>
                                        </p:cTn>
                                        <p:tgtEl>
                                          <p:spTgt spid="14"/>
                                        </p:tgtEl>
                                      </p:cBhvr>
                                      <p:to x="100000" y="60000"/>
                                    </p:animScale>
                                    <p:animScale>
                                      <p:cBhvr>
                                        <p:cTn id="46" dur="166" decel="50000">
                                          <p:stCondLst>
                                            <p:cond delay="676"/>
                                          </p:stCondLst>
                                        </p:cTn>
                                        <p:tgtEl>
                                          <p:spTgt spid="14"/>
                                        </p:tgtEl>
                                      </p:cBhvr>
                                      <p:to x="100000" y="100000"/>
                                    </p:animScale>
                                    <p:animScale>
                                      <p:cBhvr>
                                        <p:cTn id="47" dur="26">
                                          <p:stCondLst>
                                            <p:cond delay="1312"/>
                                          </p:stCondLst>
                                        </p:cTn>
                                        <p:tgtEl>
                                          <p:spTgt spid="14"/>
                                        </p:tgtEl>
                                      </p:cBhvr>
                                      <p:to x="100000" y="80000"/>
                                    </p:animScale>
                                    <p:animScale>
                                      <p:cBhvr>
                                        <p:cTn id="48" dur="166" decel="50000">
                                          <p:stCondLst>
                                            <p:cond delay="1338"/>
                                          </p:stCondLst>
                                        </p:cTn>
                                        <p:tgtEl>
                                          <p:spTgt spid="14"/>
                                        </p:tgtEl>
                                      </p:cBhvr>
                                      <p:to x="100000" y="100000"/>
                                    </p:animScale>
                                    <p:animScale>
                                      <p:cBhvr>
                                        <p:cTn id="49" dur="26">
                                          <p:stCondLst>
                                            <p:cond delay="1642"/>
                                          </p:stCondLst>
                                        </p:cTn>
                                        <p:tgtEl>
                                          <p:spTgt spid="14"/>
                                        </p:tgtEl>
                                      </p:cBhvr>
                                      <p:to x="100000" y="90000"/>
                                    </p:animScale>
                                    <p:animScale>
                                      <p:cBhvr>
                                        <p:cTn id="50" dur="166" decel="50000">
                                          <p:stCondLst>
                                            <p:cond delay="1668"/>
                                          </p:stCondLst>
                                        </p:cTn>
                                        <p:tgtEl>
                                          <p:spTgt spid="14"/>
                                        </p:tgtEl>
                                      </p:cBhvr>
                                      <p:to x="100000" y="100000"/>
                                    </p:animScale>
                                    <p:animScale>
                                      <p:cBhvr>
                                        <p:cTn id="51" dur="26">
                                          <p:stCondLst>
                                            <p:cond delay="1808"/>
                                          </p:stCondLst>
                                        </p:cTn>
                                        <p:tgtEl>
                                          <p:spTgt spid="14"/>
                                        </p:tgtEl>
                                      </p:cBhvr>
                                      <p:to x="100000" y="95000"/>
                                    </p:animScale>
                                    <p:animScale>
                                      <p:cBhvr>
                                        <p:cTn id="52" dur="166" decel="50000">
                                          <p:stCondLst>
                                            <p:cond delay="1834"/>
                                          </p:stCondLst>
                                        </p:cTn>
                                        <p:tgtEl>
                                          <p:spTgt spid="1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80">
                                          <p:stCondLst>
                                            <p:cond delay="0"/>
                                          </p:stCondLst>
                                        </p:cTn>
                                        <p:tgtEl>
                                          <p:spTgt spid="16"/>
                                        </p:tgtEl>
                                      </p:cBhvr>
                                    </p:animEffect>
                                    <p:anim calcmode="lin" valueType="num">
                                      <p:cBhvr>
                                        <p:cTn id="7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7" dur="26">
                                          <p:stCondLst>
                                            <p:cond delay="650"/>
                                          </p:stCondLst>
                                        </p:cTn>
                                        <p:tgtEl>
                                          <p:spTgt spid="16"/>
                                        </p:tgtEl>
                                      </p:cBhvr>
                                      <p:to x="100000" y="60000"/>
                                    </p:animScale>
                                    <p:animScale>
                                      <p:cBhvr>
                                        <p:cTn id="78" dur="166" decel="50000">
                                          <p:stCondLst>
                                            <p:cond delay="676"/>
                                          </p:stCondLst>
                                        </p:cTn>
                                        <p:tgtEl>
                                          <p:spTgt spid="16"/>
                                        </p:tgtEl>
                                      </p:cBhvr>
                                      <p:to x="100000" y="100000"/>
                                    </p:animScale>
                                    <p:animScale>
                                      <p:cBhvr>
                                        <p:cTn id="79" dur="26">
                                          <p:stCondLst>
                                            <p:cond delay="1312"/>
                                          </p:stCondLst>
                                        </p:cTn>
                                        <p:tgtEl>
                                          <p:spTgt spid="16"/>
                                        </p:tgtEl>
                                      </p:cBhvr>
                                      <p:to x="100000" y="80000"/>
                                    </p:animScale>
                                    <p:animScale>
                                      <p:cBhvr>
                                        <p:cTn id="80" dur="166" decel="50000">
                                          <p:stCondLst>
                                            <p:cond delay="1338"/>
                                          </p:stCondLst>
                                        </p:cTn>
                                        <p:tgtEl>
                                          <p:spTgt spid="16"/>
                                        </p:tgtEl>
                                      </p:cBhvr>
                                      <p:to x="100000" y="100000"/>
                                    </p:animScale>
                                    <p:animScale>
                                      <p:cBhvr>
                                        <p:cTn id="81" dur="26">
                                          <p:stCondLst>
                                            <p:cond delay="1642"/>
                                          </p:stCondLst>
                                        </p:cTn>
                                        <p:tgtEl>
                                          <p:spTgt spid="16"/>
                                        </p:tgtEl>
                                      </p:cBhvr>
                                      <p:to x="100000" y="90000"/>
                                    </p:animScale>
                                    <p:animScale>
                                      <p:cBhvr>
                                        <p:cTn id="82" dur="166" decel="50000">
                                          <p:stCondLst>
                                            <p:cond delay="1668"/>
                                          </p:stCondLst>
                                        </p:cTn>
                                        <p:tgtEl>
                                          <p:spTgt spid="16"/>
                                        </p:tgtEl>
                                      </p:cBhvr>
                                      <p:to x="100000" y="100000"/>
                                    </p:animScale>
                                    <p:animScale>
                                      <p:cBhvr>
                                        <p:cTn id="83" dur="26">
                                          <p:stCondLst>
                                            <p:cond delay="1808"/>
                                          </p:stCondLst>
                                        </p:cTn>
                                        <p:tgtEl>
                                          <p:spTgt spid="16"/>
                                        </p:tgtEl>
                                      </p:cBhvr>
                                      <p:to x="100000" y="95000"/>
                                    </p:animScale>
                                    <p:animScale>
                                      <p:cBhvr>
                                        <p:cTn id="84" dur="166" decel="50000">
                                          <p:stCondLst>
                                            <p:cond delay="1834"/>
                                          </p:stCondLst>
                                        </p:cTn>
                                        <p:tgtEl>
                                          <p:spTgt spid="16"/>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p:cTn id="89" dur="1000" fill="hold"/>
                                        <p:tgtEl>
                                          <p:spTgt spid="8"/>
                                        </p:tgtEl>
                                        <p:attrNameLst>
                                          <p:attrName>ppt_w</p:attrName>
                                        </p:attrNameLst>
                                      </p:cBhvr>
                                      <p:tavLst>
                                        <p:tav tm="0">
                                          <p:val>
                                            <p:fltVal val="0"/>
                                          </p:val>
                                        </p:tav>
                                        <p:tav tm="100000">
                                          <p:val>
                                            <p:strVal val="#ppt_w"/>
                                          </p:val>
                                        </p:tav>
                                      </p:tavLst>
                                    </p:anim>
                                    <p:anim calcmode="lin" valueType="num">
                                      <p:cBhvr>
                                        <p:cTn id="90" dur="1000" fill="hold"/>
                                        <p:tgtEl>
                                          <p:spTgt spid="8"/>
                                        </p:tgtEl>
                                        <p:attrNameLst>
                                          <p:attrName>ppt_h</p:attrName>
                                        </p:attrNameLst>
                                      </p:cBhvr>
                                      <p:tavLst>
                                        <p:tav tm="0">
                                          <p:val>
                                            <p:fltVal val="0"/>
                                          </p:val>
                                        </p:tav>
                                        <p:tav tm="100000">
                                          <p:val>
                                            <p:strVal val="#ppt_h"/>
                                          </p:val>
                                        </p:tav>
                                      </p:tavLst>
                                    </p:anim>
                                    <p:anim calcmode="lin" valueType="num">
                                      <p:cBhvr>
                                        <p:cTn id="91" dur="1000" fill="hold"/>
                                        <p:tgtEl>
                                          <p:spTgt spid="8"/>
                                        </p:tgtEl>
                                        <p:attrNameLst>
                                          <p:attrName>style.rotation</p:attrName>
                                        </p:attrNameLst>
                                      </p:cBhvr>
                                      <p:tavLst>
                                        <p:tav tm="0">
                                          <p:val>
                                            <p:fltVal val="90"/>
                                          </p:val>
                                        </p:tav>
                                        <p:tav tm="100000">
                                          <p:val>
                                            <p:fltVal val="0"/>
                                          </p:val>
                                        </p:tav>
                                      </p:tavLst>
                                    </p:anim>
                                    <p:animEffect transition="in" filter="fade">
                                      <p:cBhvr>
                                        <p:cTn id="92" dur="1000"/>
                                        <p:tgtEl>
                                          <p:spTgt spid="8"/>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1000" fill="hold"/>
                                        <p:tgtEl>
                                          <p:spTgt spid="40"/>
                                        </p:tgtEl>
                                        <p:attrNameLst>
                                          <p:attrName>ppt_w</p:attrName>
                                        </p:attrNameLst>
                                      </p:cBhvr>
                                      <p:tavLst>
                                        <p:tav tm="0">
                                          <p:val>
                                            <p:fltVal val="0"/>
                                          </p:val>
                                        </p:tav>
                                        <p:tav tm="100000">
                                          <p:val>
                                            <p:strVal val="#ppt_w"/>
                                          </p:val>
                                        </p:tav>
                                      </p:tavLst>
                                    </p:anim>
                                    <p:anim calcmode="lin" valueType="num">
                                      <p:cBhvr>
                                        <p:cTn id="96" dur="1000" fill="hold"/>
                                        <p:tgtEl>
                                          <p:spTgt spid="40"/>
                                        </p:tgtEl>
                                        <p:attrNameLst>
                                          <p:attrName>ppt_h</p:attrName>
                                        </p:attrNameLst>
                                      </p:cBhvr>
                                      <p:tavLst>
                                        <p:tav tm="0">
                                          <p:val>
                                            <p:fltVal val="0"/>
                                          </p:val>
                                        </p:tav>
                                        <p:tav tm="100000">
                                          <p:val>
                                            <p:strVal val="#ppt_h"/>
                                          </p:val>
                                        </p:tav>
                                      </p:tavLst>
                                    </p:anim>
                                    <p:anim calcmode="lin" valueType="num">
                                      <p:cBhvr>
                                        <p:cTn id="97" dur="1000" fill="hold"/>
                                        <p:tgtEl>
                                          <p:spTgt spid="40"/>
                                        </p:tgtEl>
                                        <p:attrNameLst>
                                          <p:attrName>style.rotation</p:attrName>
                                        </p:attrNameLst>
                                      </p:cBhvr>
                                      <p:tavLst>
                                        <p:tav tm="0">
                                          <p:val>
                                            <p:fltVal val="90"/>
                                          </p:val>
                                        </p:tav>
                                        <p:tav tm="100000">
                                          <p:val>
                                            <p:fltVal val="0"/>
                                          </p:val>
                                        </p:tav>
                                      </p:tavLst>
                                    </p:anim>
                                    <p:animEffect transition="in" filter="fade">
                                      <p:cBhvr>
                                        <p:cTn id="98" dur="1000"/>
                                        <p:tgtEl>
                                          <p:spTgt spid="40"/>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1000" fill="hold"/>
                                        <p:tgtEl>
                                          <p:spTgt spid="2"/>
                                        </p:tgtEl>
                                        <p:attrNameLst>
                                          <p:attrName>ppt_w</p:attrName>
                                        </p:attrNameLst>
                                      </p:cBhvr>
                                      <p:tavLst>
                                        <p:tav tm="0">
                                          <p:val>
                                            <p:fltVal val="0"/>
                                          </p:val>
                                        </p:tav>
                                        <p:tav tm="100000">
                                          <p:val>
                                            <p:strVal val="#ppt_w"/>
                                          </p:val>
                                        </p:tav>
                                      </p:tavLst>
                                    </p:anim>
                                    <p:anim calcmode="lin" valueType="num">
                                      <p:cBhvr>
                                        <p:cTn id="102" dur="1000" fill="hold"/>
                                        <p:tgtEl>
                                          <p:spTgt spid="2"/>
                                        </p:tgtEl>
                                        <p:attrNameLst>
                                          <p:attrName>ppt_h</p:attrName>
                                        </p:attrNameLst>
                                      </p:cBhvr>
                                      <p:tavLst>
                                        <p:tav tm="0">
                                          <p:val>
                                            <p:fltVal val="0"/>
                                          </p:val>
                                        </p:tav>
                                        <p:tav tm="100000">
                                          <p:val>
                                            <p:strVal val="#ppt_h"/>
                                          </p:val>
                                        </p:tav>
                                      </p:tavLst>
                                    </p:anim>
                                    <p:anim calcmode="lin" valueType="num">
                                      <p:cBhvr>
                                        <p:cTn id="103" dur="1000" fill="hold"/>
                                        <p:tgtEl>
                                          <p:spTgt spid="2"/>
                                        </p:tgtEl>
                                        <p:attrNameLst>
                                          <p:attrName>style.rotation</p:attrName>
                                        </p:attrNameLst>
                                      </p:cBhvr>
                                      <p:tavLst>
                                        <p:tav tm="0">
                                          <p:val>
                                            <p:fltVal val="90"/>
                                          </p:val>
                                        </p:tav>
                                        <p:tav tm="100000">
                                          <p:val>
                                            <p:fltVal val="0"/>
                                          </p:val>
                                        </p:tav>
                                      </p:tavLst>
                                    </p:anim>
                                    <p:animEffect transition="in" filter="fade">
                                      <p:cBhvr>
                                        <p:cTn id="104" dur="1000"/>
                                        <p:tgtEl>
                                          <p:spTgt spid="2"/>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1000" fill="hold"/>
                                        <p:tgtEl>
                                          <p:spTgt spid="19"/>
                                        </p:tgtEl>
                                        <p:attrNameLst>
                                          <p:attrName>ppt_w</p:attrName>
                                        </p:attrNameLst>
                                      </p:cBhvr>
                                      <p:tavLst>
                                        <p:tav tm="0">
                                          <p:val>
                                            <p:fltVal val="0"/>
                                          </p:val>
                                        </p:tav>
                                        <p:tav tm="100000">
                                          <p:val>
                                            <p:strVal val="#ppt_w"/>
                                          </p:val>
                                        </p:tav>
                                      </p:tavLst>
                                    </p:anim>
                                    <p:anim calcmode="lin" valueType="num">
                                      <p:cBhvr>
                                        <p:cTn id="108" dur="1000" fill="hold"/>
                                        <p:tgtEl>
                                          <p:spTgt spid="19"/>
                                        </p:tgtEl>
                                        <p:attrNameLst>
                                          <p:attrName>ppt_h</p:attrName>
                                        </p:attrNameLst>
                                      </p:cBhvr>
                                      <p:tavLst>
                                        <p:tav tm="0">
                                          <p:val>
                                            <p:fltVal val="0"/>
                                          </p:val>
                                        </p:tav>
                                        <p:tav tm="100000">
                                          <p:val>
                                            <p:strVal val="#ppt_h"/>
                                          </p:val>
                                        </p:tav>
                                      </p:tavLst>
                                    </p:anim>
                                    <p:anim calcmode="lin" valueType="num">
                                      <p:cBhvr>
                                        <p:cTn id="109" dur="1000" fill="hold"/>
                                        <p:tgtEl>
                                          <p:spTgt spid="19"/>
                                        </p:tgtEl>
                                        <p:attrNameLst>
                                          <p:attrName>style.rotation</p:attrName>
                                        </p:attrNameLst>
                                      </p:cBhvr>
                                      <p:tavLst>
                                        <p:tav tm="0">
                                          <p:val>
                                            <p:fltVal val="90"/>
                                          </p:val>
                                        </p:tav>
                                        <p:tav tm="100000">
                                          <p:val>
                                            <p:fltVal val="0"/>
                                          </p:val>
                                        </p:tav>
                                      </p:tavLst>
                                    </p:anim>
                                    <p:animEffect transition="in" filter="fade">
                                      <p:cBhvr>
                                        <p:cTn id="110" dur="1000"/>
                                        <p:tgtEl>
                                          <p:spTgt spid="19"/>
                                        </p:tgtEl>
                                      </p:cBhvr>
                                    </p:animEffect>
                                  </p:childTnLst>
                                </p:cTn>
                              </p:par>
                              <p:par>
                                <p:cTn id="111" presetID="3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p:cTn id="113" dur="1000" fill="hold"/>
                                        <p:tgtEl>
                                          <p:spTgt spid="60"/>
                                        </p:tgtEl>
                                        <p:attrNameLst>
                                          <p:attrName>ppt_w</p:attrName>
                                        </p:attrNameLst>
                                      </p:cBhvr>
                                      <p:tavLst>
                                        <p:tav tm="0">
                                          <p:val>
                                            <p:fltVal val="0"/>
                                          </p:val>
                                        </p:tav>
                                        <p:tav tm="100000">
                                          <p:val>
                                            <p:strVal val="#ppt_w"/>
                                          </p:val>
                                        </p:tav>
                                      </p:tavLst>
                                    </p:anim>
                                    <p:anim calcmode="lin" valueType="num">
                                      <p:cBhvr>
                                        <p:cTn id="114" dur="1000" fill="hold"/>
                                        <p:tgtEl>
                                          <p:spTgt spid="60"/>
                                        </p:tgtEl>
                                        <p:attrNameLst>
                                          <p:attrName>ppt_h</p:attrName>
                                        </p:attrNameLst>
                                      </p:cBhvr>
                                      <p:tavLst>
                                        <p:tav tm="0">
                                          <p:val>
                                            <p:fltVal val="0"/>
                                          </p:val>
                                        </p:tav>
                                        <p:tav tm="100000">
                                          <p:val>
                                            <p:strVal val="#ppt_h"/>
                                          </p:val>
                                        </p:tav>
                                      </p:tavLst>
                                    </p:anim>
                                    <p:anim calcmode="lin" valueType="num">
                                      <p:cBhvr>
                                        <p:cTn id="115" dur="1000" fill="hold"/>
                                        <p:tgtEl>
                                          <p:spTgt spid="60"/>
                                        </p:tgtEl>
                                        <p:attrNameLst>
                                          <p:attrName>style.rotation</p:attrName>
                                        </p:attrNameLst>
                                      </p:cBhvr>
                                      <p:tavLst>
                                        <p:tav tm="0">
                                          <p:val>
                                            <p:fltVal val="90"/>
                                          </p:val>
                                        </p:tav>
                                        <p:tav tm="100000">
                                          <p:val>
                                            <p:fltVal val="0"/>
                                          </p:val>
                                        </p:tav>
                                      </p:tavLst>
                                    </p:anim>
                                    <p:animEffect transition="in" filter="fade">
                                      <p:cBhvr>
                                        <p:cTn id="116" dur="1000"/>
                                        <p:tgtEl>
                                          <p:spTgt spid="60"/>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1000" fill="hold"/>
                                        <p:tgtEl>
                                          <p:spTgt spid="25"/>
                                        </p:tgtEl>
                                        <p:attrNameLst>
                                          <p:attrName>ppt_w</p:attrName>
                                        </p:attrNameLst>
                                      </p:cBhvr>
                                      <p:tavLst>
                                        <p:tav tm="0">
                                          <p:val>
                                            <p:fltVal val="0"/>
                                          </p:val>
                                        </p:tav>
                                        <p:tav tm="100000">
                                          <p:val>
                                            <p:strVal val="#ppt_w"/>
                                          </p:val>
                                        </p:tav>
                                      </p:tavLst>
                                    </p:anim>
                                    <p:anim calcmode="lin" valueType="num">
                                      <p:cBhvr>
                                        <p:cTn id="120" dur="1000" fill="hold"/>
                                        <p:tgtEl>
                                          <p:spTgt spid="25"/>
                                        </p:tgtEl>
                                        <p:attrNameLst>
                                          <p:attrName>ppt_h</p:attrName>
                                        </p:attrNameLst>
                                      </p:cBhvr>
                                      <p:tavLst>
                                        <p:tav tm="0">
                                          <p:val>
                                            <p:fltVal val="0"/>
                                          </p:val>
                                        </p:tav>
                                        <p:tav tm="100000">
                                          <p:val>
                                            <p:strVal val="#ppt_h"/>
                                          </p:val>
                                        </p:tav>
                                      </p:tavLst>
                                    </p:anim>
                                    <p:anim calcmode="lin" valueType="num">
                                      <p:cBhvr>
                                        <p:cTn id="121" dur="1000" fill="hold"/>
                                        <p:tgtEl>
                                          <p:spTgt spid="25"/>
                                        </p:tgtEl>
                                        <p:attrNameLst>
                                          <p:attrName>style.rotation</p:attrName>
                                        </p:attrNameLst>
                                      </p:cBhvr>
                                      <p:tavLst>
                                        <p:tav tm="0">
                                          <p:val>
                                            <p:fltVal val="90"/>
                                          </p:val>
                                        </p:tav>
                                        <p:tav tm="100000">
                                          <p:val>
                                            <p:fltVal val="0"/>
                                          </p:val>
                                        </p:tav>
                                      </p:tavLst>
                                    </p:anim>
                                    <p:animEffect transition="in" filter="fade">
                                      <p:cBhvr>
                                        <p:cTn id="122" dur="1000"/>
                                        <p:tgtEl>
                                          <p:spTgt spid="25"/>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anim calcmode="lin" valueType="num">
                                      <p:cBhvr>
                                        <p:cTn id="125" dur="1000" fill="hold"/>
                                        <p:tgtEl>
                                          <p:spTgt spid="24"/>
                                        </p:tgtEl>
                                        <p:attrNameLst>
                                          <p:attrName>ppt_w</p:attrName>
                                        </p:attrNameLst>
                                      </p:cBhvr>
                                      <p:tavLst>
                                        <p:tav tm="0">
                                          <p:val>
                                            <p:fltVal val="0"/>
                                          </p:val>
                                        </p:tav>
                                        <p:tav tm="100000">
                                          <p:val>
                                            <p:strVal val="#ppt_w"/>
                                          </p:val>
                                        </p:tav>
                                      </p:tavLst>
                                    </p:anim>
                                    <p:anim calcmode="lin" valueType="num">
                                      <p:cBhvr>
                                        <p:cTn id="126" dur="1000" fill="hold"/>
                                        <p:tgtEl>
                                          <p:spTgt spid="24"/>
                                        </p:tgtEl>
                                        <p:attrNameLst>
                                          <p:attrName>ppt_h</p:attrName>
                                        </p:attrNameLst>
                                      </p:cBhvr>
                                      <p:tavLst>
                                        <p:tav tm="0">
                                          <p:val>
                                            <p:fltVal val="0"/>
                                          </p:val>
                                        </p:tav>
                                        <p:tav tm="100000">
                                          <p:val>
                                            <p:strVal val="#ppt_h"/>
                                          </p:val>
                                        </p:tav>
                                      </p:tavLst>
                                    </p:anim>
                                    <p:anim calcmode="lin" valueType="num">
                                      <p:cBhvr>
                                        <p:cTn id="127" dur="1000" fill="hold"/>
                                        <p:tgtEl>
                                          <p:spTgt spid="24"/>
                                        </p:tgtEl>
                                        <p:attrNameLst>
                                          <p:attrName>style.rotation</p:attrName>
                                        </p:attrNameLst>
                                      </p:cBhvr>
                                      <p:tavLst>
                                        <p:tav tm="0">
                                          <p:val>
                                            <p:fltVal val="90"/>
                                          </p:val>
                                        </p:tav>
                                        <p:tav tm="100000">
                                          <p:val>
                                            <p:fltVal val="0"/>
                                          </p:val>
                                        </p:tav>
                                      </p:tavLst>
                                    </p:anim>
                                    <p:animEffect transition="in" filter="fade">
                                      <p:cBhvr>
                                        <p:cTn id="128" dur="1000"/>
                                        <p:tgtEl>
                                          <p:spTgt spid="24"/>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 calcmode="lin" valueType="num">
                                      <p:cBhvr>
                                        <p:cTn id="131" dur="1000" fill="hold"/>
                                        <p:tgtEl>
                                          <p:spTgt spid="52"/>
                                        </p:tgtEl>
                                        <p:attrNameLst>
                                          <p:attrName>ppt_w</p:attrName>
                                        </p:attrNameLst>
                                      </p:cBhvr>
                                      <p:tavLst>
                                        <p:tav tm="0">
                                          <p:val>
                                            <p:fltVal val="0"/>
                                          </p:val>
                                        </p:tav>
                                        <p:tav tm="100000">
                                          <p:val>
                                            <p:strVal val="#ppt_w"/>
                                          </p:val>
                                        </p:tav>
                                      </p:tavLst>
                                    </p:anim>
                                    <p:anim calcmode="lin" valueType="num">
                                      <p:cBhvr>
                                        <p:cTn id="132" dur="1000" fill="hold"/>
                                        <p:tgtEl>
                                          <p:spTgt spid="52"/>
                                        </p:tgtEl>
                                        <p:attrNameLst>
                                          <p:attrName>ppt_h</p:attrName>
                                        </p:attrNameLst>
                                      </p:cBhvr>
                                      <p:tavLst>
                                        <p:tav tm="0">
                                          <p:val>
                                            <p:fltVal val="0"/>
                                          </p:val>
                                        </p:tav>
                                        <p:tav tm="100000">
                                          <p:val>
                                            <p:strVal val="#ppt_h"/>
                                          </p:val>
                                        </p:tav>
                                      </p:tavLst>
                                    </p:anim>
                                    <p:anim calcmode="lin" valueType="num">
                                      <p:cBhvr>
                                        <p:cTn id="133" dur="1000" fill="hold"/>
                                        <p:tgtEl>
                                          <p:spTgt spid="52"/>
                                        </p:tgtEl>
                                        <p:attrNameLst>
                                          <p:attrName>style.rotation</p:attrName>
                                        </p:attrNameLst>
                                      </p:cBhvr>
                                      <p:tavLst>
                                        <p:tav tm="0">
                                          <p:val>
                                            <p:fltVal val="90"/>
                                          </p:val>
                                        </p:tav>
                                        <p:tav tm="100000">
                                          <p:val>
                                            <p:fltVal val="0"/>
                                          </p:val>
                                        </p:tav>
                                      </p:tavLst>
                                    </p:anim>
                                    <p:animEffect transition="in" filter="fade">
                                      <p:cBhvr>
                                        <p:cTn id="134" dur="10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p:cTn id="139" dur="1000" fill="hold"/>
                                        <p:tgtEl>
                                          <p:spTgt spid="3"/>
                                        </p:tgtEl>
                                        <p:attrNameLst>
                                          <p:attrName>ppt_w</p:attrName>
                                        </p:attrNameLst>
                                      </p:cBhvr>
                                      <p:tavLst>
                                        <p:tav tm="0">
                                          <p:val>
                                            <p:fltVal val="0"/>
                                          </p:val>
                                        </p:tav>
                                        <p:tav tm="100000">
                                          <p:val>
                                            <p:strVal val="#ppt_w"/>
                                          </p:val>
                                        </p:tav>
                                      </p:tavLst>
                                    </p:anim>
                                    <p:anim calcmode="lin" valueType="num">
                                      <p:cBhvr>
                                        <p:cTn id="140" dur="1000" fill="hold"/>
                                        <p:tgtEl>
                                          <p:spTgt spid="3"/>
                                        </p:tgtEl>
                                        <p:attrNameLst>
                                          <p:attrName>ppt_h</p:attrName>
                                        </p:attrNameLst>
                                      </p:cBhvr>
                                      <p:tavLst>
                                        <p:tav tm="0">
                                          <p:val>
                                            <p:fltVal val="0"/>
                                          </p:val>
                                        </p:tav>
                                        <p:tav tm="100000">
                                          <p:val>
                                            <p:strVal val="#ppt_h"/>
                                          </p:val>
                                        </p:tav>
                                      </p:tavLst>
                                    </p:anim>
                                    <p:anim calcmode="lin" valueType="num">
                                      <p:cBhvr>
                                        <p:cTn id="141" dur="1000" fill="hold"/>
                                        <p:tgtEl>
                                          <p:spTgt spid="3"/>
                                        </p:tgtEl>
                                        <p:attrNameLst>
                                          <p:attrName>style.rotation</p:attrName>
                                        </p:attrNameLst>
                                      </p:cBhvr>
                                      <p:tavLst>
                                        <p:tav tm="0">
                                          <p:val>
                                            <p:fltVal val="90"/>
                                          </p:val>
                                        </p:tav>
                                        <p:tav tm="100000">
                                          <p:val>
                                            <p:fltVal val="0"/>
                                          </p:val>
                                        </p:tav>
                                      </p:tavLst>
                                    </p:anim>
                                    <p:animEffect transition="in" filter="fade">
                                      <p:cBhvr>
                                        <p:cTn id="142" dur="1000"/>
                                        <p:tgtEl>
                                          <p:spTgt spid="3"/>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7"/>
                                        </p:tgtEl>
                                        <p:attrNameLst>
                                          <p:attrName>style.visibility</p:attrName>
                                        </p:attrNameLst>
                                      </p:cBhvr>
                                      <p:to>
                                        <p:strVal val="visible"/>
                                      </p:to>
                                    </p:set>
                                    <p:anim calcmode="lin" valueType="num">
                                      <p:cBhvr>
                                        <p:cTn id="145" dur="1000" fill="hold"/>
                                        <p:tgtEl>
                                          <p:spTgt spid="7"/>
                                        </p:tgtEl>
                                        <p:attrNameLst>
                                          <p:attrName>ppt_w</p:attrName>
                                        </p:attrNameLst>
                                      </p:cBhvr>
                                      <p:tavLst>
                                        <p:tav tm="0">
                                          <p:val>
                                            <p:fltVal val="0"/>
                                          </p:val>
                                        </p:tav>
                                        <p:tav tm="100000">
                                          <p:val>
                                            <p:strVal val="#ppt_w"/>
                                          </p:val>
                                        </p:tav>
                                      </p:tavLst>
                                    </p:anim>
                                    <p:anim calcmode="lin" valueType="num">
                                      <p:cBhvr>
                                        <p:cTn id="146" dur="1000" fill="hold"/>
                                        <p:tgtEl>
                                          <p:spTgt spid="7"/>
                                        </p:tgtEl>
                                        <p:attrNameLst>
                                          <p:attrName>ppt_h</p:attrName>
                                        </p:attrNameLst>
                                      </p:cBhvr>
                                      <p:tavLst>
                                        <p:tav tm="0">
                                          <p:val>
                                            <p:fltVal val="0"/>
                                          </p:val>
                                        </p:tav>
                                        <p:tav tm="100000">
                                          <p:val>
                                            <p:strVal val="#ppt_h"/>
                                          </p:val>
                                        </p:tav>
                                      </p:tavLst>
                                    </p:anim>
                                    <p:anim calcmode="lin" valueType="num">
                                      <p:cBhvr>
                                        <p:cTn id="147" dur="1000" fill="hold"/>
                                        <p:tgtEl>
                                          <p:spTgt spid="7"/>
                                        </p:tgtEl>
                                        <p:attrNameLst>
                                          <p:attrName>style.rotation</p:attrName>
                                        </p:attrNameLst>
                                      </p:cBhvr>
                                      <p:tavLst>
                                        <p:tav tm="0">
                                          <p:val>
                                            <p:fltVal val="90"/>
                                          </p:val>
                                        </p:tav>
                                        <p:tav tm="100000">
                                          <p:val>
                                            <p:fltVal val="0"/>
                                          </p:val>
                                        </p:tav>
                                      </p:tavLst>
                                    </p:anim>
                                    <p:animEffect transition="in" filter="fade">
                                      <p:cBhvr>
                                        <p:cTn id="148" dur="1000"/>
                                        <p:tgtEl>
                                          <p:spTgt spid="7"/>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 calcmode="lin" valueType="num">
                                      <p:cBhvr>
                                        <p:cTn id="151" dur="1000" fill="hold"/>
                                        <p:tgtEl>
                                          <p:spTgt spid="54"/>
                                        </p:tgtEl>
                                        <p:attrNameLst>
                                          <p:attrName>ppt_w</p:attrName>
                                        </p:attrNameLst>
                                      </p:cBhvr>
                                      <p:tavLst>
                                        <p:tav tm="0">
                                          <p:val>
                                            <p:fltVal val="0"/>
                                          </p:val>
                                        </p:tav>
                                        <p:tav tm="100000">
                                          <p:val>
                                            <p:strVal val="#ppt_w"/>
                                          </p:val>
                                        </p:tav>
                                      </p:tavLst>
                                    </p:anim>
                                    <p:anim calcmode="lin" valueType="num">
                                      <p:cBhvr>
                                        <p:cTn id="152" dur="1000" fill="hold"/>
                                        <p:tgtEl>
                                          <p:spTgt spid="54"/>
                                        </p:tgtEl>
                                        <p:attrNameLst>
                                          <p:attrName>ppt_h</p:attrName>
                                        </p:attrNameLst>
                                      </p:cBhvr>
                                      <p:tavLst>
                                        <p:tav tm="0">
                                          <p:val>
                                            <p:fltVal val="0"/>
                                          </p:val>
                                        </p:tav>
                                        <p:tav tm="100000">
                                          <p:val>
                                            <p:strVal val="#ppt_h"/>
                                          </p:val>
                                        </p:tav>
                                      </p:tavLst>
                                    </p:anim>
                                    <p:anim calcmode="lin" valueType="num">
                                      <p:cBhvr>
                                        <p:cTn id="153" dur="1000" fill="hold"/>
                                        <p:tgtEl>
                                          <p:spTgt spid="54"/>
                                        </p:tgtEl>
                                        <p:attrNameLst>
                                          <p:attrName>style.rotation</p:attrName>
                                        </p:attrNameLst>
                                      </p:cBhvr>
                                      <p:tavLst>
                                        <p:tav tm="0">
                                          <p:val>
                                            <p:fltVal val="90"/>
                                          </p:val>
                                        </p:tav>
                                        <p:tav tm="100000">
                                          <p:val>
                                            <p:fltVal val="0"/>
                                          </p:val>
                                        </p:tav>
                                      </p:tavLst>
                                    </p:anim>
                                    <p:animEffect transition="in" filter="fade">
                                      <p:cBhvr>
                                        <p:cTn id="154" dur="1000"/>
                                        <p:tgtEl>
                                          <p:spTgt spid="5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20"/>
                                        </p:tgtEl>
                                        <p:attrNameLst>
                                          <p:attrName>style.visibility</p:attrName>
                                        </p:attrNameLst>
                                      </p:cBhvr>
                                      <p:to>
                                        <p:strVal val="visible"/>
                                      </p:to>
                                    </p:set>
                                    <p:anim calcmode="lin" valueType="num">
                                      <p:cBhvr>
                                        <p:cTn id="157" dur="1000" fill="hold"/>
                                        <p:tgtEl>
                                          <p:spTgt spid="20"/>
                                        </p:tgtEl>
                                        <p:attrNameLst>
                                          <p:attrName>ppt_w</p:attrName>
                                        </p:attrNameLst>
                                      </p:cBhvr>
                                      <p:tavLst>
                                        <p:tav tm="0">
                                          <p:val>
                                            <p:fltVal val="0"/>
                                          </p:val>
                                        </p:tav>
                                        <p:tav tm="100000">
                                          <p:val>
                                            <p:strVal val="#ppt_w"/>
                                          </p:val>
                                        </p:tav>
                                      </p:tavLst>
                                    </p:anim>
                                    <p:anim calcmode="lin" valueType="num">
                                      <p:cBhvr>
                                        <p:cTn id="158" dur="1000" fill="hold"/>
                                        <p:tgtEl>
                                          <p:spTgt spid="20"/>
                                        </p:tgtEl>
                                        <p:attrNameLst>
                                          <p:attrName>ppt_h</p:attrName>
                                        </p:attrNameLst>
                                      </p:cBhvr>
                                      <p:tavLst>
                                        <p:tav tm="0">
                                          <p:val>
                                            <p:fltVal val="0"/>
                                          </p:val>
                                        </p:tav>
                                        <p:tav tm="100000">
                                          <p:val>
                                            <p:strVal val="#ppt_h"/>
                                          </p:val>
                                        </p:tav>
                                      </p:tavLst>
                                    </p:anim>
                                    <p:anim calcmode="lin" valueType="num">
                                      <p:cBhvr>
                                        <p:cTn id="159" dur="1000" fill="hold"/>
                                        <p:tgtEl>
                                          <p:spTgt spid="20"/>
                                        </p:tgtEl>
                                        <p:attrNameLst>
                                          <p:attrName>style.rotation</p:attrName>
                                        </p:attrNameLst>
                                      </p:cBhvr>
                                      <p:tavLst>
                                        <p:tav tm="0">
                                          <p:val>
                                            <p:fltVal val="90"/>
                                          </p:val>
                                        </p:tav>
                                        <p:tav tm="100000">
                                          <p:val>
                                            <p:fltVal val="0"/>
                                          </p:val>
                                        </p:tav>
                                      </p:tavLst>
                                    </p:anim>
                                    <p:animEffect transition="in" filter="fade">
                                      <p:cBhvr>
                                        <p:cTn id="160" dur="1000"/>
                                        <p:tgtEl>
                                          <p:spTgt spid="2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p:cTn id="169" dur="1000" fill="hold"/>
                                        <p:tgtEl>
                                          <p:spTgt spid="26"/>
                                        </p:tgtEl>
                                        <p:attrNameLst>
                                          <p:attrName>ppt_w</p:attrName>
                                        </p:attrNameLst>
                                      </p:cBhvr>
                                      <p:tavLst>
                                        <p:tav tm="0">
                                          <p:val>
                                            <p:fltVal val="0"/>
                                          </p:val>
                                        </p:tav>
                                        <p:tav tm="100000">
                                          <p:val>
                                            <p:strVal val="#ppt_w"/>
                                          </p:val>
                                        </p:tav>
                                      </p:tavLst>
                                    </p:anim>
                                    <p:anim calcmode="lin" valueType="num">
                                      <p:cBhvr>
                                        <p:cTn id="170" dur="1000" fill="hold"/>
                                        <p:tgtEl>
                                          <p:spTgt spid="26"/>
                                        </p:tgtEl>
                                        <p:attrNameLst>
                                          <p:attrName>ppt_h</p:attrName>
                                        </p:attrNameLst>
                                      </p:cBhvr>
                                      <p:tavLst>
                                        <p:tav tm="0">
                                          <p:val>
                                            <p:fltVal val="0"/>
                                          </p:val>
                                        </p:tav>
                                        <p:tav tm="100000">
                                          <p:val>
                                            <p:strVal val="#ppt_h"/>
                                          </p:val>
                                        </p:tav>
                                      </p:tavLst>
                                    </p:anim>
                                    <p:anim calcmode="lin" valueType="num">
                                      <p:cBhvr>
                                        <p:cTn id="171" dur="1000" fill="hold"/>
                                        <p:tgtEl>
                                          <p:spTgt spid="26"/>
                                        </p:tgtEl>
                                        <p:attrNameLst>
                                          <p:attrName>style.rotation</p:attrName>
                                        </p:attrNameLst>
                                      </p:cBhvr>
                                      <p:tavLst>
                                        <p:tav tm="0">
                                          <p:val>
                                            <p:fltVal val="90"/>
                                          </p:val>
                                        </p:tav>
                                        <p:tav tm="100000">
                                          <p:val>
                                            <p:fltVal val="0"/>
                                          </p:val>
                                        </p:tav>
                                      </p:tavLst>
                                    </p:anim>
                                    <p:animEffect transition="in" filter="fade">
                                      <p:cBhvr>
                                        <p:cTn id="172" dur="1000"/>
                                        <p:tgtEl>
                                          <p:spTgt spid="26"/>
                                        </p:tgtEl>
                                      </p:cBhvr>
                                    </p:animEffect>
                                  </p:childTnLst>
                                </p:cTn>
                              </p:par>
                            </p:childTnLst>
                          </p:cTn>
                        </p:par>
                      </p:childTnLst>
                    </p:cTn>
                  </p:par>
                  <p:par>
                    <p:cTn id="173" fill="hold">
                      <p:stCondLst>
                        <p:cond delay="indefinite"/>
                      </p:stCondLst>
                      <p:childTnLst>
                        <p:par>
                          <p:cTn id="174" fill="hold">
                            <p:stCondLst>
                              <p:cond delay="0"/>
                            </p:stCondLst>
                            <p:childTnLst>
                              <p:par>
                                <p:cTn id="175" presetID="31" presetClass="entr" presetSubtype="0" fill="hold" grpId="0" nodeType="clickEffect">
                                  <p:stCondLst>
                                    <p:cond delay="0"/>
                                  </p:stCondLst>
                                  <p:childTnLst>
                                    <p:set>
                                      <p:cBhvr>
                                        <p:cTn id="176" dur="1" fill="hold">
                                          <p:stCondLst>
                                            <p:cond delay="0"/>
                                          </p:stCondLst>
                                        </p:cTn>
                                        <p:tgtEl>
                                          <p:spTgt spid="4"/>
                                        </p:tgtEl>
                                        <p:attrNameLst>
                                          <p:attrName>style.visibility</p:attrName>
                                        </p:attrNameLst>
                                      </p:cBhvr>
                                      <p:to>
                                        <p:strVal val="visible"/>
                                      </p:to>
                                    </p:set>
                                    <p:anim calcmode="lin" valueType="num">
                                      <p:cBhvr>
                                        <p:cTn id="177" dur="1000" fill="hold"/>
                                        <p:tgtEl>
                                          <p:spTgt spid="4"/>
                                        </p:tgtEl>
                                        <p:attrNameLst>
                                          <p:attrName>ppt_w</p:attrName>
                                        </p:attrNameLst>
                                      </p:cBhvr>
                                      <p:tavLst>
                                        <p:tav tm="0">
                                          <p:val>
                                            <p:fltVal val="0"/>
                                          </p:val>
                                        </p:tav>
                                        <p:tav tm="100000">
                                          <p:val>
                                            <p:strVal val="#ppt_w"/>
                                          </p:val>
                                        </p:tav>
                                      </p:tavLst>
                                    </p:anim>
                                    <p:anim calcmode="lin" valueType="num">
                                      <p:cBhvr>
                                        <p:cTn id="178" dur="1000" fill="hold"/>
                                        <p:tgtEl>
                                          <p:spTgt spid="4"/>
                                        </p:tgtEl>
                                        <p:attrNameLst>
                                          <p:attrName>ppt_h</p:attrName>
                                        </p:attrNameLst>
                                      </p:cBhvr>
                                      <p:tavLst>
                                        <p:tav tm="0">
                                          <p:val>
                                            <p:fltVal val="0"/>
                                          </p:val>
                                        </p:tav>
                                        <p:tav tm="100000">
                                          <p:val>
                                            <p:strVal val="#ppt_h"/>
                                          </p:val>
                                        </p:tav>
                                      </p:tavLst>
                                    </p:anim>
                                    <p:anim calcmode="lin" valueType="num">
                                      <p:cBhvr>
                                        <p:cTn id="179" dur="1000" fill="hold"/>
                                        <p:tgtEl>
                                          <p:spTgt spid="4"/>
                                        </p:tgtEl>
                                        <p:attrNameLst>
                                          <p:attrName>style.rotation</p:attrName>
                                        </p:attrNameLst>
                                      </p:cBhvr>
                                      <p:tavLst>
                                        <p:tav tm="0">
                                          <p:val>
                                            <p:fltVal val="90"/>
                                          </p:val>
                                        </p:tav>
                                        <p:tav tm="100000">
                                          <p:val>
                                            <p:fltVal val="0"/>
                                          </p:val>
                                        </p:tav>
                                      </p:tavLst>
                                    </p:anim>
                                    <p:animEffect transition="in" filter="fade">
                                      <p:cBhvr>
                                        <p:cTn id="180" dur="1000"/>
                                        <p:tgtEl>
                                          <p:spTgt spid="4"/>
                                        </p:tgtEl>
                                      </p:cBhvr>
                                    </p:animEffect>
                                  </p:childTnLst>
                                </p:cTn>
                              </p:par>
                              <p:par>
                                <p:cTn id="181" presetID="31" presetClass="entr" presetSubtype="0" fill="hold" grpId="0" nodeType="withEffect">
                                  <p:stCondLst>
                                    <p:cond delay="0"/>
                                  </p:stCondLst>
                                  <p:childTnLst>
                                    <p:set>
                                      <p:cBhvr>
                                        <p:cTn id="182" dur="1" fill="hold">
                                          <p:stCondLst>
                                            <p:cond delay="0"/>
                                          </p:stCondLst>
                                        </p:cTn>
                                        <p:tgtEl>
                                          <p:spTgt spid="9"/>
                                        </p:tgtEl>
                                        <p:attrNameLst>
                                          <p:attrName>style.visibility</p:attrName>
                                        </p:attrNameLst>
                                      </p:cBhvr>
                                      <p:to>
                                        <p:strVal val="visible"/>
                                      </p:to>
                                    </p:set>
                                    <p:anim calcmode="lin" valueType="num">
                                      <p:cBhvr>
                                        <p:cTn id="183" dur="1000" fill="hold"/>
                                        <p:tgtEl>
                                          <p:spTgt spid="9"/>
                                        </p:tgtEl>
                                        <p:attrNameLst>
                                          <p:attrName>ppt_w</p:attrName>
                                        </p:attrNameLst>
                                      </p:cBhvr>
                                      <p:tavLst>
                                        <p:tav tm="0">
                                          <p:val>
                                            <p:fltVal val="0"/>
                                          </p:val>
                                        </p:tav>
                                        <p:tav tm="100000">
                                          <p:val>
                                            <p:strVal val="#ppt_w"/>
                                          </p:val>
                                        </p:tav>
                                      </p:tavLst>
                                    </p:anim>
                                    <p:anim calcmode="lin" valueType="num">
                                      <p:cBhvr>
                                        <p:cTn id="184" dur="1000" fill="hold"/>
                                        <p:tgtEl>
                                          <p:spTgt spid="9"/>
                                        </p:tgtEl>
                                        <p:attrNameLst>
                                          <p:attrName>ppt_h</p:attrName>
                                        </p:attrNameLst>
                                      </p:cBhvr>
                                      <p:tavLst>
                                        <p:tav tm="0">
                                          <p:val>
                                            <p:fltVal val="0"/>
                                          </p:val>
                                        </p:tav>
                                        <p:tav tm="100000">
                                          <p:val>
                                            <p:strVal val="#ppt_h"/>
                                          </p:val>
                                        </p:tav>
                                      </p:tavLst>
                                    </p:anim>
                                    <p:anim calcmode="lin" valueType="num">
                                      <p:cBhvr>
                                        <p:cTn id="185" dur="1000" fill="hold"/>
                                        <p:tgtEl>
                                          <p:spTgt spid="9"/>
                                        </p:tgtEl>
                                        <p:attrNameLst>
                                          <p:attrName>style.rotation</p:attrName>
                                        </p:attrNameLst>
                                      </p:cBhvr>
                                      <p:tavLst>
                                        <p:tav tm="0">
                                          <p:val>
                                            <p:fltVal val="90"/>
                                          </p:val>
                                        </p:tav>
                                        <p:tav tm="100000">
                                          <p:val>
                                            <p:fltVal val="0"/>
                                          </p:val>
                                        </p:tav>
                                      </p:tavLst>
                                    </p:anim>
                                    <p:animEffect transition="in" filter="fade">
                                      <p:cBhvr>
                                        <p:cTn id="186" dur="1000"/>
                                        <p:tgtEl>
                                          <p:spTgt spid="9"/>
                                        </p:tgtEl>
                                      </p:cBhvr>
                                    </p:animEffect>
                                  </p:childTnLst>
                                </p:cTn>
                              </p:par>
                              <p:par>
                                <p:cTn id="187" presetID="31" presetClass="entr" presetSubtype="0" fill="hold" grpId="0" nodeType="withEffect">
                                  <p:stCondLst>
                                    <p:cond delay="0"/>
                                  </p:stCondLst>
                                  <p:childTnLst>
                                    <p:set>
                                      <p:cBhvr>
                                        <p:cTn id="188" dur="1" fill="hold">
                                          <p:stCondLst>
                                            <p:cond delay="0"/>
                                          </p:stCondLst>
                                        </p:cTn>
                                        <p:tgtEl>
                                          <p:spTgt spid="21"/>
                                        </p:tgtEl>
                                        <p:attrNameLst>
                                          <p:attrName>style.visibility</p:attrName>
                                        </p:attrNameLst>
                                      </p:cBhvr>
                                      <p:to>
                                        <p:strVal val="visible"/>
                                      </p:to>
                                    </p:set>
                                    <p:anim calcmode="lin" valueType="num">
                                      <p:cBhvr>
                                        <p:cTn id="189" dur="1000" fill="hold"/>
                                        <p:tgtEl>
                                          <p:spTgt spid="21"/>
                                        </p:tgtEl>
                                        <p:attrNameLst>
                                          <p:attrName>ppt_w</p:attrName>
                                        </p:attrNameLst>
                                      </p:cBhvr>
                                      <p:tavLst>
                                        <p:tav tm="0">
                                          <p:val>
                                            <p:fltVal val="0"/>
                                          </p:val>
                                        </p:tav>
                                        <p:tav tm="100000">
                                          <p:val>
                                            <p:strVal val="#ppt_w"/>
                                          </p:val>
                                        </p:tav>
                                      </p:tavLst>
                                    </p:anim>
                                    <p:anim calcmode="lin" valueType="num">
                                      <p:cBhvr>
                                        <p:cTn id="190" dur="1000" fill="hold"/>
                                        <p:tgtEl>
                                          <p:spTgt spid="21"/>
                                        </p:tgtEl>
                                        <p:attrNameLst>
                                          <p:attrName>ppt_h</p:attrName>
                                        </p:attrNameLst>
                                      </p:cBhvr>
                                      <p:tavLst>
                                        <p:tav tm="0">
                                          <p:val>
                                            <p:fltVal val="0"/>
                                          </p:val>
                                        </p:tav>
                                        <p:tav tm="100000">
                                          <p:val>
                                            <p:strVal val="#ppt_h"/>
                                          </p:val>
                                        </p:tav>
                                      </p:tavLst>
                                    </p:anim>
                                    <p:anim calcmode="lin" valueType="num">
                                      <p:cBhvr>
                                        <p:cTn id="191" dur="1000" fill="hold"/>
                                        <p:tgtEl>
                                          <p:spTgt spid="21"/>
                                        </p:tgtEl>
                                        <p:attrNameLst>
                                          <p:attrName>style.rotation</p:attrName>
                                        </p:attrNameLst>
                                      </p:cBhvr>
                                      <p:tavLst>
                                        <p:tav tm="0">
                                          <p:val>
                                            <p:fltVal val="90"/>
                                          </p:val>
                                        </p:tav>
                                        <p:tav tm="100000">
                                          <p:val>
                                            <p:fltVal val="0"/>
                                          </p:val>
                                        </p:tav>
                                      </p:tavLst>
                                    </p:anim>
                                    <p:animEffect transition="in" filter="fade">
                                      <p:cBhvr>
                                        <p:cTn id="192" dur="1000"/>
                                        <p:tgtEl>
                                          <p:spTgt spid="21"/>
                                        </p:tgtEl>
                                      </p:cBhvr>
                                    </p:animEffect>
                                  </p:childTnLst>
                                </p:cTn>
                              </p:par>
                              <p:par>
                                <p:cTn id="193" presetID="31" presetClass="entr" presetSubtype="0"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1000" fill="hold"/>
                                        <p:tgtEl>
                                          <p:spTgt spid="55"/>
                                        </p:tgtEl>
                                        <p:attrNameLst>
                                          <p:attrName>ppt_w</p:attrName>
                                        </p:attrNameLst>
                                      </p:cBhvr>
                                      <p:tavLst>
                                        <p:tav tm="0">
                                          <p:val>
                                            <p:fltVal val="0"/>
                                          </p:val>
                                        </p:tav>
                                        <p:tav tm="100000">
                                          <p:val>
                                            <p:strVal val="#ppt_w"/>
                                          </p:val>
                                        </p:tav>
                                      </p:tavLst>
                                    </p:anim>
                                    <p:anim calcmode="lin" valueType="num">
                                      <p:cBhvr>
                                        <p:cTn id="196" dur="1000" fill="hold"/>
                                        <p:tgtEl>
                                          <p:spTgt spid="55"/>
                                        </p:tgtEl>
                                        <p:attrNameLst>
                                          <p:attrName>ppt_h</p:attrName>
                                        </p:attrNameLst>
                                      </p:cBhvr>
                                      <p:tavLst>
                                        <p:tav tm="0">
                                          <p:val>
                                            <p:fltVal val="0"/>
                                          </p:val>
                                        </p:tav>
                                        <p:tav tm="100000">
                                          <p:val>
                                            <p:strVal val="#ppt_h"/>
                                          </p:val>
                                        </p:tav>
                                      </p:tavLst>
                                    </p:anim>
                                    <p:anim calcmode="lin" valueType="num">
                                      <p:cBhvr>
                                        <p:cTn id="197" dur="1000" fill="hold"/>
                                        <p:tgtEl>
                                          <p:spTgt spid="55"/>
                                        </p:tgtEl>
                                        <p:attrNameLst>
                                          <p:attrName>style.rotation</p:attrName>
                                        </p:attrNameLst>
                                      </p:cBhvr>
                                      <p:tavLst>
                                        <p:tav tm="0">
                                          <p:val>
                                            <p:fltVal val="90"/>
                                          </p:val>
                                        </p:tav>
                                        <p:tav tm="100000">
                                          <p:val>
                                            <p:fltVal val="0"/>
                                          </p:val>
                                        </p:tav>
                                      </p:tavLst>
                                    </p:anim>
                                    <p:animEffect transition="in" filter="fade">
                                      <p:cBhvr>
                                        <p:cTn id="198" dur="1000"/>
                                        <p:tgtEl>
                                          <p:spTgt spid="55"/>
                                        </p:tgtEl>
                                      </p:cBhvr>
                                    </p:animEffect>
                                  </p:childTnLst>
                                </p:cTn>
                              </p:par>
                              <p:par>
                                <p:cTn id="199" presetID="31" presetClass="entr" presetSubtype="0" fill="hold" nodeType="withEffect">
                                  <p:stCondLst>
                                    <p:cond delay="0"/>
                                  </p:stCondLst>
                                  <p:childTnLst>
                                    <p:set>
                                      <p:cBhvr>
                                        <p:cTn id="200" dur="1" fill="hold">
                                          <p:stCondLst>
                                            <p:cond delay="0"/>
                                          </p:stCondLst>
                                        </p:cTn>
                                        <p:tgtEl>
                                          <p:spTgt spid="61"/>
                                        </p:tgtEl>
                                        <p:attrNameLst>
                                          <p:attrName>style.visibility</p:attrName>
                                        </p:attrNameLst>
                                      </p:cBhvr>
                                      <p:to>
                                        <p:strVal val="visible"/>
                                      </p:to>
                                    </p:set>
                                    <p:anim calcmode="lin" valueType="num">
                                      <p:cBhvr>
                                        <p:cTn id="201" dur="1000" fill="hold"/>
                                        <p:tgtEl>
                                          <p:spTgt spid="61"/>
                                        </p:tgtEl>
                                        <p:attrNameLst>
                                          <p:attrName>ppt_w</p:attrName>
                                        </p:attrNameLst>
                                      </p:cBhvr>
                                      <p:tavLst>
                                        <p:tav tm="0">
                                          <p:val>
                                            <p:fltVal val="0"/>
                                          </p:val>
                                        </p:tav>
                                        <p:tav tm="100000">
                                          <p:val>
                                            <p:strVal val="#ppt_w"/>
                                          </p:val>
                                        </p:tav>
                                      </p:tavLst>
                                    </p:anim>
                                    <p:anim calcmode="lin" valueType="num">
                                      <p:cBhvr>
                                        <p:cTn id="202" dur="1000" fill="hold"/>
                                        <p:tgtEl>
                                          <p:spTgt spid="61"/>
                                        </p:tgtEl>
                                        <p:attrNameLst>
                                          <p:attrName>ppt_h</p:attrName>
                                        </p:attrNameLst>
                                      </p:cBhvr>
                                      <p:tavLst>
                                        <p:tav tm="0">
                                          <p:val>
                                            <p:fltVal val="0"/>
                                          </p:val>
                                        </p:tav>
                                        <p:tav tm="100000">
                                          <p:val>
                                            <p:strVal val="#ppt_h"/>
                                          </p:val>
                                        </p:tav>
                                      </p:tavLst>
                                    </p:anim>
                                    <p:anim calcmode="lin" valueType="num">
                                      <p:cBhvr>
                                        <p:cTn id="203" dur="1000" fill="hold"/>
                                        <p:tgtEl>
                                          <p:spTgt spid="61"/>
                                        </p:tgtEl>
                                        <p:attrNameLst>
                                          <p:attrName>style.rotation</p:attrName>
                                        </p:attrNameLst>
                                      </p:cBhvr>
                                      <p:tavLst>
                                        <p:tav tm="0">
                                          <p:val>
                                            <p:fltVal val="90"/>
                                          </p:val>
                                        </p:tav>
                                        <p:tav tm="100000">
                                          <p:val>
                                            <p:fltVal val="0"/>
                                          </p:val>
                                        </p:tav>
                                      </p:tavLst>
                                    </p:anim>
                                    <p:animEffect transition="in" filter="fade">
                                      <p:cBhvr>
                                        <p:cTn id="204" dur="1000"/>
                                        <p:tgtEl>
                                          <p:spTgt spid="61"/>
                                        </p:tgtEl>
                                      </p:cBhvr>
                                    </p:animEffect>
                                  </p:childTnLst>
                                </p:cTn>
                              </p:par>
                              <p:par>
                                <p:cTn id="205" presetID="31" presetClass="entr" presetSubtype="0" fill="hold" grpId="0" nodeType="withEffect">
                                  <p:stCondLst>
                                    <p:cond delay="0"/>
                                  </p:stCondLst>
                                  <p:childTnLst>
                                    <p:set>
                                      <p:cBhvr>
                                        <p:cTn id="206" dur="1" fill="hold">
                                          <p:stCondLst>
                                            <p:cond delay="0"/>
                                          </p:stCondLst>
                                        </p:cTn>
                                        <p:tgtEl>
                                          <p:spTgt spid="28"/>
                                        </p:tgtEl>
                                        <p:attrNameLst>
                                          <p:attrName>style.visibility</p:attrName>
                                        </p:attrNameLst>
                                      </p:cBhvr>
                                      <p:to>
                                        <p:strVal val="visible"/>
                                      </p:to>
                                    </p:set>
                                    <p:anim calcmode="lin" valueType="num">
                                      <p:cBhvr>
                                        <p:cTn id="207" dur="1000" fill="hold"/>
                                        <p:tgtEl>
                                          <p:spTgt spid="28"/>
                                        </p:tgtEl>
                                        <p:attrNameLst>
                                          <p:attrName>ppt_w</p:attrName>
                                        </p:attrNameLst>
                                      </p:cBhvr>
                                      <p:tavLst>
                                        <p:tav tm="0">
                                          <p:val>
                                            <p:fltVal val="0"/>
                                          </p:val>
                                        </p:tav>
                                        <p:tav tm="100000">
                                          <p:val>
                                            <p:strVal val="#ppt_w"/>
                                          </p:val>
                                        </p:tav>
                                      </p:tavLst>
                                    </p:anim>
                                    <p:anim calcmode="lin" valueType="num">
                                      <p:cBhvr>
                                        <p:cTn id="208" dur="1000" fill="hold"/>
                                        <p:tgtEl>
                                          <p:spTgt spid="28"/>
                                        </p:tgtEl>
                                        <p:attrNameLst>
                                          <p:attrName>ppt_h</p:attrName>
                                        </p:attrNameLst>
                                      </p:cBhvr>
                                      <p:tavLst>
                                        <p:tav tm="0">
                                          <p:val>
                                            <p:fltVal val="0"/>
                                          </p:val>
                                        </p:tav>
                                        <p:tav tm="100000">
                                          <p:val>
                                            <p:strVal val="#ppt_h"/>
                                          </p:val>
                                        </p:tav>
                                      </p:tavLst>
                                    </p:anim>
                                    <p:anim calcmode="lin" valueType="num">
                                      <p:cBhvr>
                                        <p:cTn id="209" dur="1000" fill="hold"/>
                                        <p:tgtEl>
                                          <p:spTgt spid="28"/>
                                        </p:tgtEl>
                                        <p:attrNameLst>
                                          <p:attrName>style.rotation</p:attrName>
                                        </p:attrNameLst>
                                      </p:cBhvr>
                                      <p:tavLst>
                                        <p:tav tm="0">
                                          <p:val>
                                            <p:fltVal val="90"/>
                                          </p:val>
                                        </p:tav>
                                        <p:tav tm="100000">
                                          <p:val>
                                            <p:fltVal val="0"/>
                                          </p:val>
                                        </p:tav>
                                      </p:tavLst>
                                    </p:anim>
                                    <p:animEffect transition="in" filter="fade">
                                      <p:cBhvr>
                                        <p:cTn id="210" dur="1000"/>
                                        <p:tgtEl>
                                          <p:spTgt spid="28"/>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29"/>
                                        </p:tgtEl>
                                        <p:attrNameLst>
                                          <p:attrName>style.visibility</p:attrName>
                                        </p:attrNameLst>
                                      </p:cBhvr>
                                      <p:to>
                                        <p:strVal val="visible"/>
                                      </p:to>
                                    </p:set>
                                    <p:anim calcmode="lin" valueType="num">
                                      <p:cBhvr>
                                        <p:cTn id="213" dur="1000" fill="hold"/>
                                        <p:tgtEl>
                                          <p:spTgt spid="29"/>
                                        </p:tgtEl>
                                        <p:attrNameLst>
                                          <p:attrName>ppt_w</p:attrName>
                                        </p:attrNameLst>
                                      </p:cBhvr>
                                      <p:tavLst>
                                        <p:tav tm="0">
                                          <p:val>
                                            <p:fltVal val="0"/>
                                          </p:val>
                                        </p:tav>
                                        <p:tav tm="100000">
                                          <p:val>
                                            <p:strVal val="#ppt_w"/>
                                          </p:val>
                                        </p:tav>
                                      </p:tavLst>
                                    </p:anim>
                                    <p:anim calcmode="lin" valueType="num">
                                      <p:cBhvr>
                                        <p:cTn id="214" dur="1000" fill="hold"/>
                                        <p:tgtEl>
                                          <p:spTgt spid="29"/>
                                        </p:tgtEl>
                                        <p:attrNameLst>
                                          <p:attrName>ppt_h</p:attrName>
                                        </p:attrNameLst>
                                      </p:cBhvr>
                                      <p:tavLst>
                                        <p:tav tm="0">
                                          <p:val>
                                            <p:fltVal val="0"/>
                                          </p:val>
                                        </p:tav>
                                        <p:tav tm="100000">
                                          <p:val>
                                            <p:strVal val="#ppt_h"/>
                                          </p:val>
                                        </p:tav>
                                      </p:tavLst>
                                    </p:anim>
                                    <p:anim calcmode="lin" valueType="num">
                                      <p:cBhvr>
                                        <p:cTn id="215" dur="1000" fill="hold"/>
                                        <p:tgtEl>
                                          <p:spTgt spid="29"/>
                                        </p:tgtEl>
                                        <p:attrNameLst>
                                          <p:attrName>style.rotation</p:attrName>
                                        </p:attrNameLst>
                                      </p:cBhvr>
                                      <p:tavLst>
                                        <p:tav tm="0">
                                          <p:val>
                                            <p:fltVal val="90"/>
                                          </p:val>
                                        </p:tav>
                                        <p:tav tm="100000">
                                          <p:val>
                                            <p:fltVal val="0"/>
                                          </p:val>
                                        </p:tav>
                                      </p:tavLst>
                                    </p:anim>
                                    <p:animEffect transition="in" filter="fade">
                                      <p:cBhvr>
                                        <p:cTn id="216" dur="1000"/>
                                        <p:tgtEl>
                                          <p:spTgt spid="29"/>
                                        </p:tgtEl>
                                      </p:cBhvr>
                                    </p:animEffect>
                                  </p:childTnLst>
                                </p:cTn>
                              </p:par>
                            </p:childTnLst>
                          </p:cTn>
                        </p:par>
                      </p:childTnLst>
                    </p:cTn>
                  </p:par>
                  <p:par>
                    <p:cTn id="217" fill="hold">
                      <p:stCondLst>
                        <p:cond delay="indefinite"/>
                      </p:stCondLst>
                      <p:childTnLst>
                        <p:par>
                          <p:cTn id="218" fill="hold">
                            <p:stCondLst>
                              <p:cond delay="0"/>
                            </p:stCondLst>
                            <p:childTnLst>
                              <p:par>
                                <p:cTn id="219" presetID="31" presetClass="entr" presetSubtype="0" fill="hold" grpId="0" nodeType="clickEffect">
                                  <p:stCondLst>
                                    <p:cond delay="0"/>
                                  </p:stCondLst>
                                  <p:childTnLst>
                                    <p:set>
                                      <p:cBhvr>
                                        <p:cTn id="220" dur="1" fill="hold">
                                          <p:stCondLst>
                                            <p:cond delay="0"/>
                                          </p:stCondLst>
                                        </p:cTn>
                                        <p:tgtEl>
                                          <p:spTgt spid="38"/>
                                        </p:tgtEl>
                                        <p:attrNameLst>
                                          <p:attrName>style.visibility</p:attrName>
                                        </p:attrNameLst>
                                      </p:cBhvr>
                                      <p:to>
                                        <p:strVal val="visible"/>
                                      </p:to>
                                    </p:set>
                                    <p:anim calcmode="lin" valueType="num">
                                      <p:cBhvr>
                                        <p:cTn id="221" dur="1000" fill="hold"/>
                                        <p:tgtEl>
                                          <p:spTgt spid="38"/>
                                        </p:tgtEl>
                                        <p:attrNameLst>
                                          <p:attrName>ppt_w</p:attrName>
                                        </p:attrNameLst>
                                      </p:cBhvr>
                                      <p:tavLst>
                                        <p:tav tm="0">
                                          <p:val>
                                            <p:fltVal val="0"/>
                                          </p:val>
                                        </p:tav>
                                        <p:tav tm="100000">
                                          <p:val>
                                            <p:strVal val="#ppt_w"/>
                                          </p:val>
                                        </p:tav>
                                      </p:tavLst>
                                    </p:anim>
                                    <p:anim calcmode="lin" valueType="num">
                                      <p:cBhvr>
                                        <p:cTn id="222" dur="1000" fill="hold"/>
                                        <p:tgtEl>
                                          <p:spTgt spid="38"/>
                                        </p:tgtEl>
                                        <p:attrNameLst>
                                          <p:attrName>ppt_h</p:attrName>
                                        </p:attrNameLst>
                                      </p:cBhvr>
                                      <p:tavLst>
                                        <p:tav tm="0">
                                          <p:val>
                                            <p:fltVal val="0"/>
                                          </p:val>
                                        </p:tav>
                                        <p:tav tm="100000">
                                          <p:val>
                                            <p:strVal val="#ppt_h"/>
                                          </p:val>
                                        </p:tav>
                                      </p:tavLst>
                                    </p:anim>
                                    <p:anim calcmode="lin" valueType="num">
                                      <p:cBhvr>
                                        <p:cTn id="223" dur="1000" fill="hold"/>
                                        <p:tgtEl>
                                          <p:spTgt spid="38"/>
                                        </p:tgtEl>
                                        <p:attrNameLst>
                                          <p:attrName>style.rotation</p:attrName>
                                        </p:attrNameLst>
                                      </p:cBhvr>
                                      <p:tavLst>
                                        <p:tav tm="0">
                                          <p:val>
                                            <p:fltVal val="90"/>
                                          </p:val>
                                        </p:tav>
                                        <p:tav tm="100000">
                                          <p:val>
                                            <p:fltVal val="0"/>
                                          </p:val>
                                        </p:tav>
                                      </p:tavLst>
                                    </p:anim>
                                    <p:animEffect transition="in" filter="fade">
                                      <p:cBhvr>
                                        <p:cTn id="224" dur="1000"/>
                                        <p:tgtEl>
                                          <p:spTgt spid="38"/>
                                        </p:tgtEl>
                                      </p:cBhvr>
                                    </p:animEffect>
                                  </p:childTnLst>
                                </p:cTn>
                              </p:par>
                              <p:par>
                                <p:cTn id="225" presetID="31" presetClass="entr" presetSubtype="0" fill="hold" grpId="0" nodeType="withEffect">
                                  <p:stCondLst>
                                    <p:cond delay="0"/>
                                  </p:stCondLst>
                                  <p:childTnLst>
                                    <p:set>
                                      <p:cBhvr>
                                        <p:cTn id="226" dur="1" fill="hold">
                                          <p:stCondLst>
                                            <p:cond delay="0"/>
                                          </p:stCondLst>
                                        </p:cTn>
                                        <p:tgtEl>
                                          <p:spTgt spid="46"/>
                                        </p:tgtEl>
                                        <p:attrNameLst>
                                          <p:attrName>style.visibility</p:attrName>
                                        </p:attrNameLst>
                                      </p:cBhvr>
                                      <p:to>
                                        <p:strVal val="visible"/>
                                      </p:to>
                                    </p:set>
                                    <p:anim calcmode="lin" valueType="num">
                                      <p:cBhvr>
                                        <p:cTn id="227" dur="1000" fill="hold"/>
                                        <p:tgtEl>
                                          <p:spTgt spid="46"/>
                                        </p:tgtEl>
                                        <p:attrNameLst>
                                          <p:attrName>ppt_w</p:attrName>
                                        </p:attrNameLst>
                                      </p:cBhvr>
                                      <p:tavLst>
                                        <p:tav tm="0">
                                          <p:val>
                                            <p:fltVal val="0"/>
                                          </p:val>
                                        </p:tav>
                                        <p:tav tm="100000">
                                          <p:val>
                                            <p:strVal val="#ppt_w"/>
                                          </p:val>
                                        </p:tav>
                                      </p:tavLst>
                                    </p:anim>
                                    <p:anim calcmode="lin" valueType="num">
                                      <p:cBhvr>
                                        <p:cTn id="228" dur="1000" fill="hold"/>
                                        <p:tgtEl>
                                          <p:spTgt spid="46"/>
                                        </p:tgtEl>
                                        <p:attrNameLst>
                                          <p:attrName>ppt_h</p:attrName>
                                        </p:attrNameLst>
                                      </p:cBhvr>
                                      <p:tavLst>
                                        <p:tav tm="0">
                                          <p:val>
                                            <p:fltVal val="0"/>
                                          </p:val>
                                        </p:tav>
                                        <p:tav tm="100000">
                                          <p:val>
                                            <p:strVal val="#ppt_h"/>
                                          </p:val>
                                        </p:tav>
                                      </p:tavLst>
                                    </p:anim>
                                    <p:anim calcmode="lin" valueType="num">
                                      <p:cBhvr>
                                        <p:cTn id="229" dur="1000" fill="hold"/>
                                        <p:tgtEl>
                                          <p:spTgt spid="46"/>
                                        </p:tgtEl>
                                        <p:attrNameLst>
                                          <p:attrName>style.rotation</p:attrName>
                                        </p:attrNameLst>
                                      </p:cBhvr>
                                      <p:tavLst>
                                        <p:tav tm="0">
                                          <p:val>
                                            <p:fltVal val="90"/>
                                          </p:val>
                                        </p:tav>
                                        <p:tav tm="100000">
                                          <p:val>
                                            <p:fltVal val="0"/>
                                          </p:val>
                                        </p:tav>
                                      </p:tavLst>
                                    </p:anim>
                                    <p:animEffect transition="in" filter="fade">
                                      <p:cBhvr>
                                        <p:cTn id="230" dur="1000"/>
                                        <p:tgtEl>
                                          <p:spTgt spid="46"/>
                                        </p:tgtEl>
                                      </p:cBhvr>
                                    </p:animEffect>
                                  </p:childTnLst>
                                </p:cTn>
                              </p:par>
                              <p:par>
                                <p:cTn id="231" presetID="31" presetClass="entr" presetSubtype="0"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p:cTn id="233" dur="1000" fill="hold"/>
                                        <p:tgtEl>
                                          <p:spTgt spid="48"/>
                                        </p:tgtEl>
                                        <p:attrNameLst>
                                          <p:attrName>ppt_w</p:attrName>
                                        </p:attrNameLst>
                                      </p:cBhvr>
                                      <p:tavLst>
                                        <p:tav tm="0">
                                          <p:val>
                                            <p:fltVal val="0"/>
                                          </p:val>
                                        </p:tav>
                                        <p:tav tm="100000">
                                          <p:val>
                                            <p:strVal val="#ppt_w"/>
                                          </p:val>
                                        </p:tav>
                                      </p:tavLst>
                                    </p:anim>
                                    <p:anim calcmode="lin" valueType="num">
                                      <p:cBhvr>
                                        <p:cTn id="234" dur="1000" fill="hold"/>
                                        <p:tgtEl>
                                          <p:spTgt spid="48"/>
                                        </p:tgtEl>
                                        <p:attrNameLst>
                                          <p:attrName>ppt_h</p:attrName>
                                        </p:attrNameLst>
                                      </p:cBhvr>
                                      <p:tavLst>
                                        <p:tav tm="0">
                                          <p:val>
                                            <p:fltVal val="0"/>
                                          </p:val>
                                        </p:tav>
                                        <p:tav tm="100000">
                                          <p:val>
                                            <p:strVal val="#ppt_h"/>
                                          </p:val>
                                        </p:tav>
                                      </p:tavLst>
                                    </p:anim>
                                    <p:anim calcmode="lin" valueType="num">
                                      <p:cBhvr>
                                        <p:cTn id="235" dur="1000" fill="hold"/>
                                        <p:tgtEl>
                                          <p:spTgt spid="48"/>
                                        </p:tgtEl>
                                        <p:attrNameLst>
                                          <p:attrName>style.rotation</p:attrName>
                                        </p:attrNameLst>
                                      </p:cBhvr>
                                      <p:tavLst>
                                        <p:tav tm="0">
                                          <p:val>
                                            <p:fltVal val="90"/>
                                          </p:val>
                                        </p:tav>
                                        <p:tav tm="100000">
                                          <p:val>
                                            <p:fltVal val="0"/>
                                          </p:val>
                                        </p:tav>
                                      </p:tavLst>
                                    </p:anim>
                                    <p:animEffect transition="in" filter="fade">
                                      <p:cBhvr>
                                        <p:cTn id="236" dur="1000"/>
                                        <p:tgtEl>
                                          <p:spTgt spid="48"/>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 calcmode="lin" valueType="num">
                                      <p:cBhvr>
                                        <p:cTn id="239" dur="1000" fill="hold"/>
                                        <p:tgtEl>
                                          <p:spTgt spid="33"/>
                                        </p:tgtEl>
                                        <p:attrNameLst>
                                          <p:attrName>ppt_w</p:attrName>
                                        </p:attrNameLst>
                                      </p:cBhvr>
                                      <p:tavLst>
                                        <p:tav tm="0">
                                          <p:val>
                                            <p:fltVal val="0"/>
                                          </p:val>
                                        </p:tav>
                                        <p:tav tm="100000">
                                          <p:val>
                                            <p:strVal val="#ppt_w"/>
                                          </p:val>
                                        </p:tav>
                                      </p:tavLst>
                                    </p:anim>
                                    <p:anim calcmode="lin" valueType="num">
                                      <p:cBhvr>
                                        <p:cTn id="240" dur="1000" fill="hold"/>
                                        <p:tgtEl>
                                          <p:spTgt spid="33"/>
                                        </p:tgtEl>
                                        <p:attrNameLst>
                                          <p:attrName>ppt_h</p:attrName>
                                        </p:attrNameLst>
                                      </p:cBhvr>
                                      <p:tavLst>
                                        <p:tav tm="0">
                                          <p:val>
                                            <p:fltVal val="0"/>
                                          </p:val>
                                        </p:tav>
                                        <p:tav tm="100000">
                                          <p:val>
                                            <p:strVal val="#ppt_h"/>
                                          </p:val>
                                        </p:tav>
                                      </p:tavLst>
                                    </p:anim>
                                    <p:anim calcmode="lin" valueType="num">
                                      <p:cBhvr>
                                        <p:cTn id="241" dur="1000" fill="hold"/>
                                        <p:tgtEl>
                                          <p:spTgt spid="33"/>
                                        </p:tgtEl>
                                        <p:attrNameLst>
                                          <p:attrName>style.rotation</p:attrName>
                                        </p:attrNameLst>
                                      </p:cBhvr>
                                      <p:tavLst>
                                        <p:tav tm="0">
                                          <p:val>
                                            <p:fltVal val="90"/>
                                          </p:val>
                                        </p:tav>
                                        <p:tav tm="100000">
                                          <p:val>
                                            <p:fltVal val="0"/>
                                          </p:val>
                                        </p:tav>
                                      </p:tavLst>
                                    </p:anim>
                                    <p:animEffect transition="in" filter="fade">
                                      <p:cBhvr>
                                        <p:cTn id="242" dur="1000"/>
                                        <p:tgtEl>
                                          <p:spTgt spid="33"/>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3"/>
                                        </p:tgtEl>
                                        <p:attrNameLst>
                                          <p:attrName>style.visibility</p:attrName>
                                        </p:attrNameLst>
                                      </p:cBhvr>
                                      <p:to>
                                        <p:strVal val="visible"/>
                                      </p:to>
                                    </p:set>
                                    <p:anim calcmode="lin" valueType="num">
                                      <p:cBhvr>
                                        <p:cTn id="245" dur="1000" fill="hold"/>
                                        <p:tgtEl>
                                          <p:spTgt spid="43"/>
                                        </p:tgtEl>
                                        <p:attrNameLst>
                                          <p:attrName>ppt_w</p:attrName>
                                        </p:attrNameLst>
                                      </p:cBhvr>
                                      <p:tavLst>
                                        <p:tav tm="0">
                                          <p:val>
                                            <p:fltVal val="0"/>
                                          </p:val>
                                        </p:tav>
                                        <p:tav tm="100000">
                                          <p:val>
                                            <p:strVal val="#ppt_w"/>
                                          </p:val>
                                        </p:tav>
                                      </p:tavLst>
                                    </p:anim>
                                    <p:anim calcmode="lin" valueType="num">
                                      <p:cBhvr>
                                        <p:cTn id="246" dur="1000" fill="hold"/>
                                        <p:tgtEl>
                                          <p:spTgt spid="43"/>
                                        </p:tgtEl>
                                        <p:attrNameLst>
                                          <p:attrName>ppt_h</p:attrName>
                                        </p:attrNameLst>
                                      </p:cBhvr>
                                      <p:tavLst>
                                        <p:tav tm="0">
                                          <p:val>
                                            <p:fltVal val="0"/>
                                          </p:val>
                                        </p:tav>
                                        <p:tav tm="100000">
                                          <p:val>
                                            <p:strVal val="#ppt_h"/>
                                          </p:val>
                                        </p:tav>
                                      </p:tavLst>
                                    </p:anim>
                                    <p:anim calcmode="lin" valueType="num">
                                      <p:cBhvr>
                                        <p:cTn id="247" dur="1000" fill="hold"/>
                                        <p:tgtEl>
                                          <p:spTgt spid="43"/>
                                        </p:tgtEl>
                                        <p:attrNameLst>
                                          <p:attrName>style.rotation</p:attrName>
                                        </p:attrNameLst>
                                      </p:cBhvr>
                                      <p:tavLst>
                                        <p:tav tm="0">
                                          <p:val>
                                            <p:fltVal val="90"/>
                                          </p:val>
                                        </p:tav>
                                        <p:tav tm="100000">
                                          <p:val>
                                            <p:fltVal val="0"/>
                                          </p:val>
                                        </p:tav>
                                      </p:tavLst>
                                    </p:anim>
                                    <p:animEffect transition="in" filter="fade">
                                      <p:cBhvr>
                                        <p:cTn id="248" dur="1000"/>
                                        <p:tgtEl>
                                          <p:spTgt spid="43"/>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ntr" presetSubtype="0" fill="hold" grpId="0" nodeType="clickEffect">
                                  <p:stCondLst>
                                    <p:cond delay="0"/>
                                  </p:stCondLst>
                                  <p:childTnLst>
                                    <p:set>
                                      <p:cBhvr>
                                        <p:cTn id="252" dur="1" fill="hold">
                                          <p:stCondLst>
                                            <p:cond delay="0"/>
                                          </p:stCondLst>
                                        </p:cTn>
                                        <p:tgtEl>
                                          <p:spTgt spid="10"/>
                                        </p:tgtEl>
                                        <p:attrNameLst>
                                          <p:attrName>style.visibility</p:attrName>
                                        </p:attrNameLst>
                                      </p:cBhvr>
                                      <p:to>
                                        <p:strVal val="visible"/>
                                      </p:to>
                                    </p:set>
                                    <p:anim calcmode="lin" valueType="num">
                                      <p:cBhvr>
                                        <p:cTn id="253" dur="1000" fill="hold"/>
                                        <p:tgtEl>
                                          <p:spTgt spid="10"/>
                                        </p:tgtEl>
                                        <p:attrNameLst>
                                          <p:attrName>ppt_w</p:attrName>
                                        </p:attrNameLst>
                                      </p:cBhvr>
                                      <p:tavLst>
                                        <p:tav tm="0">
                                          <p:val>
                                            <p:fltVal val="0"/>
                                          </p:val>
                                        </p:tav>
                                        <p:tav tm="100000">
                                          <p:val>
                                            <p:strVal val="#ppt_w"/>
                                          </p:val>
                                        </p:tav>
                                      </p:tavLst>
                                    </p:anim>
                                    <p:anim calcmode="lin" valueType="num">
                                      <p:cBhvr>
                                        <p:cTn id="254" dur="1000" fill="hold"/>
                                        <p:tgtEl>
                                          <p:spTgt spid="10"/>
                                        </p:tgtEl>
                                        <p:attrNameLst>
                                          <p:attrName>ppt_h</p:attrName>
                                        </p:attrNameLst>
                                      </p:cBhvr>
                                      <p:tavLst>
                                        <p:tav tm="0">
                                          <p:val>
                                            <p:fltVal val="0"/>
                                          </p:val>
                                        </p:tav>
                                        <p:tav tm="100000">
                                          <p:val>
                                            <p:strVal val="#ppt_h"/>
                                          </p:val>
                                        </p:tav>
                                      </p:tavLst>
                                    </p:anim>
                                    <p:anim calcmode="lin" valueType="num">
                                      <p:cBhvr>
                                        <p:cTn id="255" dur="1000" fill="hold"/>
                                        <p:tgtEl>
                                          <p:spTgt spid="10"/>
                                        </p:tgtEl>
                                        <p:attrNameLst>
                                          <p:attrName>style.rotation</p:attrName>
                                        </p:attrNameLst>
                                      </p:cBhvr>
                                      <p:tavLst>
                                        <p:tav tm="0">
                                          <p:val>
                                            <p:fltVal val="90"/>
                                          </p:val>
                                        </p:tav>
                                        <p:tav tm="100000">
                                          <p:val>
                                            <p:fltVal val="0"/>
                                          </p:val>
                                        </p:tav>
                                      </p:tavLst>
                                    </p:anim>
                                    <p:animEffect transition="in" filter="fade">
                                      <p:cBhvr>
                                        <p:cTn id="256" dur="1000"/>
                                        <p:tgtEl>
                                          <p:spTgt spid="10"/>
                                        </p:tgtEl>
                                      </p:cBhvr>
                                    </p:animEffect>
                                  </p:childTnLst>
                                </p:cTn>
                              </p:par>
                              <p:par>
                                <p:cTn id="257" presetID="31" presetClass="entr" presetSubtype="0" fill="hold" grpId="0" nodeType="withEffect">
                                  <p:stCondLst>
                                    <p:cond delay="0"/>
                                  </p:stCondLst>
                                  <p:childTnLst>
                                    <p:set>
                                      <p:cBhvr>
                                        <p:cTn id="258" dur="1" fill="hold">
                                          <p:stCondLst>
                                            <p:cond delay="0"/>
                                          </p:stCondLst>
                                        </p:cTn>
                                        <p:tgtEl>
                                          <p:spTgt spid="37"/>
                                        </p:tgtEl>
                                        <p:attrNameLst>
                                          <p:attrName>style.visibility</p:attrName>
                                        </p:attrNameLst>
                                      </p:cBhvr>
                                      <p:to>
                                        <p:strVal val="visible"/>
                                      </p:to>
                                    </p:set>
                                    <p:anim calcmode="lin" valueType="num">
                                      <p:cBhvr>
                                        <p:cTn id="259" dur="1000" fill="hold"/>
                                        <p:tgtEl>
                                          <p:spTgt spid="37"/>
                                        </p:tgtEl>
                                        <p:attrNameLst>
                                          <p:attrName>ppt_w</p:attrName>
                                        </p:attrNameLst>
                                      </p:cBhvr>
                                      <p:tavLst>
                                        <p:tav tm="0">
                                          <p:val>
                                            <p:fltVal val="0"/>
                                          </p:val>
                                        </p:tav>
                                        <p:tav tm="100000">
                                          <p:val>
                                            <p:strVal val="#ppt_w"/>
                                          </p:val>
                                        </p:tav>
                                      </p:tavLst>
                                    </p:anim>
                                    <p:anim calcmode="lin" valueType="num">
                                      <p:cBhvr>
                                        <p:cTn id="260" dur="1000" fill="hold"/>
                                        <p:tgtEl>
                                          <p:spTgt spid="37"/>
                                        </p:tgtEl>
                                        <p:attrNameLst>
                                          <p:attrName>ppt_h</p:attrName>
                                        </p:attrNameLst>
                                      </p:cBhvr>
                                      <p:tavLst>
                                        <p:tav tm="0">
                                          <p:val>
                                            <p:fltVal val="0"/>
                                          </p:val>
                                        </p:tav>
                                        <p:tav tm="100000">
                                          <p:val>
                                            <p:strVal val="#ppt_h"/>
                                          </p:val>
                                        </p:tav>
                                      </p:tavLst>
                                    </p:anim>
                                    <p:anim calcmode="lin" valueType="num">
                                      <p:cBhvr>
                                        <p:cTn id="261" dur="1000" fill="hold"/>
                                        <p:tgtEl>
                                          <p:spTgt spid="37"/>
                                        </p:tgtEl>
                                        <p:attrNameLst>
                                          <p:attrName>style.rotation</p:attrName>
                                        </p:attrNameLst>
                                      </p:cBhvr>
                                      <p:tavLst>
                                        <p:tav tm="0">
                                          <p:val>
                                            <p:fltVal val="90"/>
                                          </p:val>
                                        </p:tav>
                                        <p:tav tm="100000">
                                          <p:val>
                                            <p:fltVal val="0"/>
                                          </p:val>
                                        </p:tav>
                                      </p:tavLst>
                                    </p:anim>
                                    <p:animEffect transition="in" filter="fade">
                                      <p:cBhvr>
                                        <p:cTn id="262" dur="1000"/>
                                        <p:tgtEl>
                                          <p:spTgt spid="37"/>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56"/>
                                        </p:tgtEl>
                                        <p:attrNameLst>
                                          <p:attrName>style.visibility</p:attrName>
                                        </p:attrNameLst>
                                      </p:cBhvr>
                                      <p:to>
                                        <p:strVal val="visible"/>
                                      </p:to>
                                    </p:set>
                                    <p:anim calcmode="lin" valueType="num">
                                      <p:cBhvr>
                                        <p:cTn id="265" dur="1000" fill="hold"/>
                                        <p:tgtEl>
                                          <p:spTgt spid="56"/>
                                        </p:tgtEl>
                                        <p:attrNameLst>
                                          <p:attrName>ppt_w</p:attrName>
                                        </p:attrNameLst>
                                      </p:cBhvr>
                                      <p:tavLst>
                                        <p:tav tm="0">
                                          <p:val>
                                            <p:fltVal val="0"/>
                                          </p:val>
                                        </p:tav>
                                        <p:tav tm="100000">
                                          <p:val>
                                            <p:strVal val="#ppt_w"/>
                                          </p:val>
                                        </p:tav>
                                      </p:tavLst>
                                    </p:anim>
                                    <p:anim calcmode="lin" valueType="num">
                                      <p:cBhvr>
                                        <p:cTn id="266" dur="1000" fill="hold"/>
                                        <p:tgtEl>
                                          <p:spTgt spid="56"/>
                                        </p:tgtEl>
                                        <p:attrNameLst>
                                          <p:attrName>ppt_h</p:attrName>
                                        </p:attrNameLst>
                                      </p:cBhvr>
                                      <p:tavLst>
                                        <p:tav tm="0">
                                          <p:val>
                                            <p:fltVal val="0"/>
                                          </p:val>
                                        </p:tav>
                                        <p:tav tm="100000">
                                          <p:val>
                                            <p:strVal val="#ppt_h"/>
                                          </p:val>
                                        </p:tav>
                                      </p:tavLst>
                                    </p:anim>
                                    <p:anim calcmode="lin" valueType="num">
                                      <p:cBhvr>
                                        <p:cTn id="267" dur="1000" fill="hold"/>
                                        <p:tgtEl>
                                          <p:spTgt spid="56"/>
                                        </p:tgtEl>
                                        <p:attrNameLst>
                                          <p:attrName>style.rotation</p:attrName>
                                        </p:attrNameLst>
                                      </p:cBhvr>
                                      <p:tavLst>
                                        <p:tav tm="0">
                                          <p:val>
                                            <p:fltVal val="90"/>
                                          </p:val>
                                        </p:tav>
                                        <p:tav tm="100000">
                                          <p:val>
                                            <p:fltVal val="0"/>
                                          </p:val>
                                        </p:tav>
                                      </p:tavLst>
                                    </p:anim>
                                    <p:animEffect transition="in" filter="fade">
                                      <p:cBhvr>
                                        <p:cTn id="268" dur="1000"/>
                                        <p:tgtEl>
                                          <p:spTgt spid="56"/>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1000" fill="hold"/>
                                        <p:tgtEl>
                                          <p:spTgt spid="49"/>
                                        </p:tgtEl>
                                        <p:attrNameLst>
                                          <p:attrName>ppt_w</p:attrName>
                                        </p:attrNameLst>
                                      </p:cBhvr>
                                      <p:tavLst>
                                        <p:tav tm="0">
                                          <p:val>
                                            <p:fltVal val="0"/>
                                          </p:val>
                                        </p:tav>
                                        <p:tav tm="100000">
                                          <p:val>
                                            <p:strVal val="#ppt_w"/>
                                          </p:val>
                                        </p:tav>
                                      </p:tavLst>
                                    </p:anim>
                                    <p:anim calcmode="lin" valueType="num">
                                      <p:cBhvr>
                                        <p:cTn id="272" dur="1000" fill="hold"/>
                                        <p:tgtEl>
                                          <p:spTgt spid="49"/>
                                        </p:tgtEl>
                                        <p:attrNameLst>
                                          <p:attrName>ppt_h</p:attrName>
                                        </p:attrNameLst>
                                      </p:cBhvr>
                                      <p:tavLst>
                                        <p:tav tm="0">
                                          <p:val>
                                            <p:fltVal val="0"/>
                                          </p:val>
                                        </p:tav>
                                        <p:tav tm="100000">
                                          <p:val>
                                            <p:strVal val="#ppt_h"/>
                                          </p:val>
                                        </p:tav>
                                      </p:tavLst>
                                    </p:anim>
                                    <p:anim calcmode="lin" valueType="num">
                                      <p:cBhvr>
                                        <p:cTn id="273" dur="1000" fill="hold"/>
                                        <p:tgtEl>
                                          <p:spTgt spid="49"/>
                                        </p:tgtEl>
                                        <p:attrNameLst>
                                          <p:attrName>style.rotation</p:attrName>
                                        </p:attrNameLst>
                                      </p:cBhvr>
                                      <p:tavLst>
                                        <p:tav tm="0">
                                          <p:val>
                                            <p:fltVal val="90"/>
                                          </p:val>
                                        </p:tav>
                                        <p:tav tm="100000">
                                          <p:val>
                                            <p:fltVal val="0"/>
                                          </p:val>
                                        </p:tav>
                                      </p:tavLst>
                                    </p:anim>
                                    <p:animEffect transition="in" filter="fade">
                                      <p:cBhvr>
                                        <p:cTn id="274" dur="1000"/>
                                        <p:tgtEl>
                                          <p:spTgt spid="49"/>
                                        </p:tgtEl>
                                      </p:cBhvr>
                                    </p:animEffect>
                                  </p:childTnLst>
                                </p:cTn>
                              </p:par>
                              <p:par>
                                <p:cTn id="275" presetID="31" presetClass="entr" presetSubtype="0" fill="hold" nodeType="withEffect">
                                  <p:stCondLst>
                                    <p:cond delay="0"/>
                                  </p:stCondLst>
                                  <p:childTnLst>
                                    <p:set>
                                      <p:cBhvr>
                                        <p:cTn id="276" dur="1" fill="hold">
                                          <p:stCondLst>
                                            <p:cond delay="0"/>
                                          </p:stCondLst>
                                        </p:cTn>
                                        <p:tgtEl>
                                          <p:spTgt spid="62"/>
                                        </p:tgtEl>
                                        <p:attrNameLst>
                                          <p:attrName>style.visibility</p:attrName>
                                        </p:attrNameLst>
                                      </p:cBhvr>
                                      <p:to>
                                        <p:strVal val="visible"/>
                                      </p:to>
                                    </p:set>
                                    <p:anim calcmode="lin" valueType="num">
                                      <p:cBhvr>
                                        <p:cTn id="277" dur="1000" fill="hold"/>
                                        <p:tgtEl>
                                          <p:spTgt spid="62"/>
                                        </p:tgtEl>
                                        <p:attrNameLst>
                                          <p:attrName>ppt_w</p:attrName>
                                        </p:attrNameLst>
                                      </p:cBhvr>
                                      <p:tavLst>
                                        <p:tav tm="0">
                                          <p:val>
                                            <p:fltVal val="0"/>
                                          </p:val>
                                        </p:tav>
                                        <p:tav tm="100000">
                                          <p:val>
                                            <p:strVal val="#ppt_w"/>
                                          </p:val>
                                        </p:tav>
                                      </p:tavLst>
                                    </p:anim>
                                    <p:anim calcmode="lin" valueType="num">
                                      <p:cBhvr>
                                        <p:cTn id="278" dur="1000" fill="hold"/>
                                        <p:tgtEl>
                                          <p:spTgt spid="62"/>
                                        </p:tgtEl>
                                        <p:attrNameLst>
                                          <p:attrName>ppt_h</p:attrName>
                                        </p:attrNameLst>
                                      </p:cBhvr>
                                      <p:tavLst>
                                        <p:tav tm="0">
                                          <p:val>
                                            <p:fltVal val="0"/>
                                          </p:val>
                                        </p:tav>
                                        <p:tav tm="100000">
                                          <p:val>
                                            <p:strVal val="#ppt_h"/>
                                          </p:val>
                                        </p:tav>
                                      </p:tavLst>
                                    </p:anim>
                                    <p:anim calcmode="lin" valueType="num">
                                      <p:cBhvr>
                                        <p:cTn id="279" dur="1000" fill="hold"/>
                                        <p:tgtEl>
                                          <p:spTgt spid="62"/>
                                        </p:tgtEl>
                                        <p:attrNameLst>
                                          <p:attrName>style.rotation</p:attrName>
                                        </p:attrNameLst>
                                      </p:cBhvr>
                                      <p:tavLst>
                                        <p:tav tm="0">
                                          <p:val>
                                            <p:fltVal val="90"/>
                                          </p:val>
                                        </p:tav>
                                        <p:tav tm="100000">
                                          <p:val>
                                            <p:fltVal val="0"/>
                                          </p:val>
                                        </p:tav>
                                      </p:tavLst>
                                    </p:anim>
                                    <p:animEffect transition="in" filter="fade">
                                      <p:cBhvr>
                                        <p:cTn id="280" dur="1000"/>
                                        <p:tgtEl>
                                          <p:spTgt spid="62"/>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32"/>
                                        </p:tgtEl>
                                        <p:attrNameLst>
                                          <p:attrName>style.visibility</p:attrName>
                                        </p:attrNameLst>
                                      </p:cBhvr>
                                      <p:to>
                                        <p:strVal val="visible"/>
                                      </p:to>
                                    </p:set>
                                    <p:anim calcmode="lin" valueType="num">
                                      <p:cBhvr>
                                        <p:cTn id="283" dur="1000" fill="hold"/>
                                        <p:tgtEl>
                                          <p:spTgt spid="32"/>
                                        </p:tgtEl>
                                        <p:attrNameLst>
                                          <p:attrName>ppt_w</p:attrName>
                                        </p:attrNameLst>
                                      </p:cBhvr>
                                      <p:tavLst>
                                        <p:tav tm="0">
                                          <p:val>
                                            <p:fltVal val="0"/>
                                          </p:val>
                                        </p:tav>
                                        <p:tav tm="100000">
                                          <p:val>
                                            <p:strVal val="#ppt_w"/>
                                          </p:val>
                                        </p:tav>
                                      </p:tavLst>
                                    </p:anim>
                                    <p:anim calcmode="lin" valueType="num">
                                      <p:cBhvr>
                                        <p:cTn id="284" dur="1000" fill="hold"/>
                                        <p:tgtEl>
                                          <p:spTgt spid="32"/>
                                        </p:tgtEl>
                                        <p:attrNameLst>
                                          <p:attrName>ppt_h</p:attrName>
                                        </p:attrNameLst>
                                      </p:cBhvr>
                                      <p:tavLst>
                                        <p:tav tm="0">
                                          <p:val>
                                            <p:fltVal val="0"/>
                                          </p:val>
                                        </p:tav>
                                        <p:tav tm="100000">
                                          <p:val>
                                            <p:strVal val="#ppt_h"/>
                                          </p:val>
                                        </p:tav>
                                      </p:tavLst>
                                    </p:anim>
                                    <p:anim calcmode="lin" valueType="num">
                                      <p:cBhvr>
                                        <p:cTn id="285" dur="1000" fill="hold"/>
                                        <p:tgtEl>
                                          <p:spTgt spid="32"/>
                                        </p:tgtEl>
                                        <p:attrNameLst>
                                          <p:attrName>style.rotation</p:attrName>
                                        </p:attrNameLst>
                                      </p:cBhvr>
                                      <p:tavLst>
                                        <p:tav tm="0">
                                          <p:val>
                                            <p:fltVal val="90"/>
                                          </p:val>
                                        </p:tav>
                                        <p:tav tm="100000">
                                          <p:val>
                                            <p:fltVal val="0"/>
                                          </p:val>
                                        </p:tav>
                                      </p:tavLst>
                                    </p:anim>
                                    <p:animEffect transition="in" filter="fade">
                                      <p:cBhvr>
                                        <p:cTn id="286" dur="1000"/>
                                        <p:tgtEl>
                                          <p:spTgt spid="32"/>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12" grpId="0" animBg="1"/>
      <p:bldP spid="13" grpId="0" animBg="1"/>
      <p:bldP spid="14" grpId="0" animBg="1"/>
      <p:bldP spid="15" grpId="0" animBg="1"/>
      <p:bldP spid="19" grpId="0" animBg="1"/>
      <p:bldP spid="20" grpId="0" animBg="1"/>
      <p:bldP spid="21" grpId="0" animBg="1"/>
      <p:bldP spid="24" grpId="0"/>
      <p:bldP spid="25" grpId="0"/>
      <p:bldP spid="28" grpId="0"/>
      <p:bldP spid="29" grpId="0"/>
      <p:bldP spid="32" grpId="0"/>
      <p:bldP spid="35" grpId="0"/>
      <p:bldP spid="38" grpId="0"/>
      <p:bldP spid="40" grpId="0"/>
      <p:bldP spid="8" grpId="0"/>
      <p:bldP spid="26" grpId="0"/>
      <p:bldP spid="33" grpId="0" animBg="1"/>
      <p:bldP spid="37" grpId="0" animBg="1"/>
      <p:bldP spid="46" grpId="0" animBg="1"/>
      <p:bldP spid="48" grpId="0"/>
      <p:bldP spid="49" grpId="0" animBg="1"/>
      <p:bldP spid="50" grpId="0"/>
      <p:bldP spid="52" grpId="0" animBg="1"/>
      <p:bldP spid="54" grpId="0" animBg="1"/>
      <p:bldP spid="55" grpId="0" animBg="1"/>
      <p:bldP spid="56" grpId="0" animBg="1"/>
      <p:bldP spid="7" grpId="0"/>
      <p:bldP spid="9" grpId="0"/>
      <p:bldP spid="10"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2664718" y="839698"/>
            <a:ext cx="6125395" cy="461665"/>
          </a:xfrm>
          <a:prstGeom prst="rect">
            <a:avLst/>
          </a:prstGeom>
          <a:noFill/>
        </p:spPr>
        <p:txBody>
          <a:bodyPr wrap="none" rtlCol="0">
            <a:spAutoFit/>
          </a:bodyPr>
          <a:lstStyle/>
          <a:p>
            <a:pPr algn="ctr"/>
            <a:r>
              <a:rPr lang="en-US" sz="2400" b="1" spc="150">
                <a:solidFill>
                  <a:schemeClr val="bg1">
                    <a:lumMod val="65000"/>
                  </a:schemeClr>
                </a:solidFill>
                <a:latin typeface="Poppins Light" pitchFamily="2" charset="77"/>
                <a:cs typeface="Poppins Light" pitchFamily="2" charset="77"/>
              </a:rPr>
              <a:t>Déclinaison de la politique digitale</a:t>
            </a:r>
          </a:p>
        </p:txBody>
      </p:sp>
      <p:sp>
        <p:nvSpPr>
          <p:cNvPr id="17" name="TextBox 16">
            <a:extLst>
              <a:ext uri="{FF2B5EF4-FFF2-40B4-BE49-F238E27FC236}">
                <a16:creationId xmlns:a16="http://schemas.microsoft.com/office/drawing/2014/main" id="{D239EDAE-0F5C-5646-A07E-24223453D03E}"/>
              </a:ext>
            </a:extLst>
          </p:cNvPr>
          <p:cNvSpPr txBox="1"/>
          <p:nvPr/>
        </p:nvSpPr>
        <p:spPr>
          <a:xfrm>
            <a:off x="3147410" y="1338155"/>
            <a:ext cx="6293848" cy="584775"/>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Une politique </a:t>
            </a:r>
            <a:r>
              <a:rPr lang="en-US" sz="1600" b="1" dirty="0" err="1">
                <a:solidFill>
                  <a:schemeClr val="tx2"/>
                </a:solidFill>
                <a:latin typeface="Poppins" pitchFamily="2" charset="77"/>
                <a:ea typeface="League Spartan" charset="0"/>
                <a:cs typeface="Poppins" pitchFamily="2" charset="77"/>
              </a:rPr>
              <a:t>digitale</a:t>
            </a:r>
            <a:r>
              <a:rPr lang="en-US" sz="1600" b="1" dirty="0">
                <a:solidFill>
                  <a:schemeClr val="tx2"/>
                </a:solidFill>
                <a:latin typeface="Poppins" pitchFamily="2" charset="77"/>
                <a:ea typeface="League Spartan" charset="0"/>
                <a:cs typeface="Poppins" pitchFamily="2" charset="77"/>
              </a:rPr>
              <a:t> pour </a:t>
            </a:r>
            <a:r>
              <a:rPr lang="en-US" sz="1600" b="1" dirty="0" err="1">
                <a:solidFill>
                  <a:schemeClr val="tx2"/>
                </a:solidFill>
                <a:latin typeface="Poppins" pitchFamily="2" charset="77"/>
                <a:ea typeface="League Spartan" charset="0"/>
                <a:cs typeface="Poppins" pitchFamily="2" charset="77"/>
              </a:rPr>
              <a:t>mettre</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en</a:t>
            </a:r>
            <a:r>
              <a:rPr lang="en-US" sz="1600" b="1" dirty="0">
                <a:solidFill>
                  <a:schemeClr val="tx2"/>
                </a:solidFill>
                <a:latin typeface="Poppins" pitchFamily="2" charset="77"/>
                <a:ea typeface="League Spartan" charset="0"/>
                <a:cs typeface="Poppins" pitchFamily="2" charset="77"/>
              </a:rPr>
              <a:t> oeuvre de </a:t>
            </a:r>
            <a:r>
              <a:rPr lang="en-US" sz="1600" b="1" dirty="0" err="1">
                <a:solidFill>
                  <a:schemeClr val="tx2"/>
                </a:solidFill>
                <a:latin typeface="Poppins" pitchFamily="2" charset="77"/>
                <a:ea typeface="League Spartan" charset="0"/>
                <a:cs typeface="Poppins" pitchFamily="2" charset="77"/>
              </a:rPr>
              <a:t>l’AI</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à</a:t>
            </a:r>
            <a:r>
              <a:rPr lang="en-US" sz="1600" b="1" dirty="0">
                <a:solidFill>
                  <a:schemeClr val="tx2"/>
                </a:solidFill>
                <a:latin typeface="Poppins" pitchFamily="2" charset="77"/>
                <a:ea typeface="League Spartan" charset="0"/>
                <a:cs typeface="Poppins" pitchFamily="2" charset="77"/>
              </a:rPr>
              <a:t> </a:t>
            </a:r>
            <a:r>
              <a:rPr lang="en-US" sz="1600" b="1" dirty="0" err="1">
                <a:solidFill>
                  <a:schemeClr val="tx2"/>
                </a:solidFill>
                <a:latin typeface="Poppins" pitchFamily="2" charset="77"/>
                <a:ea typeface="League Spartan" charset="0"/>
                <a:cs typeface="Poppins" pitchFamily="2" charset="77"/>
              </a:rPr>
              <a:t>toutes</a:t>
            </a:r>
            <a:r>
              <a:rPr lang="en-US" sz="1600" b="1" dirty="0">
                <a:solidFill>
                  <a:schemeClr val="tx2"/>
                </a:solidFill>
                <a:latin typeface="Poppins" pitchFamily="2" charset="77"/>
                <a:ea typeface="League Spartan" charset="0"/>
                <a:cs typeface="Poppins" pitchFamily="2" charset="77"/>
              </a:rPr>
              <a:t> les étapes du </a:t>
            </a:r>
            <a:r>
              <a:rPr lang="en-US" sz="1600" b="1" dirty="0" err="1">
                <a:solidFill>
                  <a:schemeClr val="tx2"/>
                </a:solidFill>
                <a:latin typeface="Poppins" pitchFamily="2" charset="77"/>
                <a:ea typeface="League Spartan" charset="0"/>
                <a:cs typeface="Poppins" pitchFamily="2" charset="77"/>
              </a:rPr>
              <a:t>processus</a:t>
            </a:r>
            <a:r>
              <a:rPr lang="en-US" sz="1600" b="1" dirty="0">
                <a:solidFill>
                  <a:schemeClr val="tx2"/>
                </a:solidFill>
                <a:latin typeface="Poppins" pitchFamily="2" charset="77"/>
                <a:ea typeface="League Spartan" charset="0"/>
                <a:cs typeface="Poppins" pitchFamily="2" charset="77"/>
              </a:rPr>
              <a:t> </a:t>
            </a: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820539" y="1076336"/>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664442" y="1382892"/>
            <a:ext cx="654346"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02</a:t>
            </a:r>
          </a:p>
        </p:txBody>
      </p:sp>
      <p:sp>
        <p:nvSpPr>
          <p:cNvPr id="40" name="TextBox 39">
            <a:extLst>
              <a:ext uri="{FF2B5EF4-FFF2-40B4-BE49-F238E27FC236}">
                <a16:creationId xmlns:a16="http://schemas.microsoft.com/office/drawing/2014/main" id="{EE33AF07-9AFA-FB44-859C-9473A5992ED8}"/>
              </a:ext>
            </a:extLst>
          </p:cNvPr>
          <p:cNvSpPr txBox="1"/>
          <p:nvPr/>
        </p:nvSpPr>
        <p:spPr>
          <a:xfrm>
            <a:off x="2029285" y="3424582"/>
            <a:ext cx="654346"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02</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683631" y="5337999"/>
            <a:ext cx="667170" cy="553998"/>
          </a:xfrm>
          <a:prstGeom prst="rect">
            <a:avLst/>
          </a:prstGeom>
          <a:noFill/>
        </p:spPr>
        <p:txBody>
          <a:bodyPr wrap="none" rtlCol="0" anchor="ctr">
            <a:spAutoFit/>
          </a:bodyPr>
          <a:lstStyle/>
          <a:p>
            <a:pPr algn="r"/>
            <a:r>
              <a:rPr lang="en-US" sz="3000" b="1">
                <a:solidFill>
                  <a:schemeClr val="bg1"/>
                </a:solidFill>
                <a:latin typeface="Poppins" pitchFamily="2" charset="77"/>
                <a:cs typeface="Poppins" pitchFamily="2" charset="77"/>
              </a:rPr>
              <a:t>03</a:t>
            </a:r>
          </a:p>
        </p:txBody>
      </p:sp>
      <p:sp>
        <p:nvSpPr>
          <p:cNvPr id="2" name="Subtitle 2">
            <a:extLst>
              <a:ext uri="{FF2B5EF4-FFF2-40B4-BE49-F238E27FC236}">
                <a16:creationId xmlns:a16="http://schemas.microsoft.com/office/drawing/2014/main" id="{753064CE-4109-93B2-41BE-D7136095338D}"/>
              </a:ext>
            </a:extLst>
          </p:cNvPr>
          <p:cNvSpPr txBox="1">
            <a:spLocks/>
          </p:cNvSpPr>
          <p:nvPr/>
        </p:nvSpPr>
        <p:spPr>
          <a:xfrm>
            <a:off x="2029285" y="2894474"/>
            <a:ext cx="7940253" cy="211301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1750"/>
              </a:lnSpc>
              <a:buFont typeface="Arial" panose="020B0604020202020204" pitchFamily="34" charset="0"/>
              <a:buChar char="•"/>
            </a:pP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5 étapes</a:t>
            </a: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 premiers </a:t>
            </a:r>
            <a:r>
              <a:rPr lang="fr-FR"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algorithmes déjà mis en œuvre  </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marL="342900" indent="-342900" algn="l">
              <a:lnSpc>
                <a:spcPts val="1750"/>
              </a:lnSpc>
              <a:buFont typeface="Arial" panose="020B0604020202020204" pitchFamily="34" charset="0"/>
              <a:buChar char="•"/>
            </a:pPr>
            <a:r>
              <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Une marge de progression </a:t>
            </a:r>
            <a:r>
              <a:rPr lang="en-US"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importante</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932800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FBED939C-8476-9976-F5F5-2D4C4CE5BD72}"/>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6640DC5E-64C9-5D76-0653-818E40E0CD30}"/>
              </a:ext>
            </a:extLst>
          </p:cNvPr>
          <p:cNvSpPr>
            <a:spLocks noGrp="1"/>
          </p:cNvSpPr>
          <p:nvPr>
            <p:ph type="ctrTitle"/>
          </p:nvPr>
        </p:nvSpPr>
        <p:spPr/>
        <p:txBody>
          <a:bodyPr>
            <a:normAutofit/>
          </a:bodyPr>
          <a:lstStyle/>
          <a:p>
            <a:r>
              <a:rPr lang="fr-FR"/>
              <a:t>L’AI AU DIFFERENTES ETAPES DU processus </a:t>
            </a:r>
            <a:endParaRPr lang="fr-FR" dirty="0"/>
          </a:p>
        </p:txBody>
      </p:sp>
      <p:sp>
        <p:nvSpPr>
          <p:cNvPr id="3" name="Sous-titre 2">
            <a:extLst>
              <a:ext uri="{FF2B5EF4-FFF2-40B4-BE49-F238E27FC236}">
                <a16:creationId xmlns:a16="http://schemas.microsoft.com/office/drawing/2014/main" id="{38E20058-4E08-30AE-FA2E-47FAAEF2D13F}"/>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44413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A405605D-B3F7-32E6-9ED1-AE7F5CFEF08C}"/>
              </a:ext>
            </a:extLst>
          </p:cNvPr>
          <p:cNvGrpSpPr/>
          <p:nvPr/>
        </p:nvGrpSpPr>
        <p:grpSpPr>
          <a:xfrm>
            <a:off x="661895" y="362118"/>
            <a:ext cx="2676618" cy="2526949"/>
            <a:chOff x="604744" y="749651"/>
            <a:chExt cx="2696429" cy="2443546"/>
          </a:xfrm>
        </p:grpSpPr>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604744" y="749651"/>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996629" y="1399728"/>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438081" y="2026086"/>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670581" y="1040819"/>
              <a:ext cx="1402949"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1760165" y="1657438"/>
              <a:ext cx="609462"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AI</a:t>
              </a:r>
            </a:p>
          </p:txBody>
        </p:sp>
        <p:sp>
          <p:nvSpPr>
            <p:cNvPr id="41" name="TextBox 40">
              <a:extLst>
                <a:ext uri="{FF2B5EF4-FFF2-40B4-BE49-F238E27FC236}">
                  <a16:creationId xmlns:a16="http://schemas.microsoft.com/office/drawing/2014/main" id="{866DED9F-819C-904C-8058-D1463A190AA4}"/>
                </a:ext>
              </a:extLst>
            </p:cNvPr>
            <p:cNvSpPr txBox="1"/>
            <p:nvPr/>
          </p:nvSpPr>
          <p:spPr>
            <a:xfrm>
              <a:off x="1389726" y="2337033"/>
              <a:ext cx="1486305" cy="584775"/>
            </a:xfrm>
            <a:prstGeom prst="rect">
              <a:avLst/>
            </a:prstGeom>
            <a:noFill/>
          </p:spPr>
          <p:txBody>
            <a:bodyPr wrap="none" rtlCol="0" anchor="ctr">
              <a:spAutoFit/>
            </a:bodyPr>
            <a:lstStyle/>
            <a:p>
              <a:pPr algn="r"/>
              <a:r>
                <a:rPr lang="en-US" sz="3200" b="1">
                  <a:solidFill>
                    <a:schemeClr val="bg1"/>
                  </a:solidFill>
                  <a:latin typeface="Poppins" pitchFamily="2" charset="77"/>
                  <a:cs typeface="Poppins" pitchFamily="2" charset="77"/>
                </a:rPr>
                <a:t>SKILLS</a:t>
              </a:r>
            </a:p>
          </p:txBody>
        </p:sp>
      </p:grpSp>
      <p:pic>
        <p:nvPicPr>
          <p:cNvPr id="5" name="Image 4">
            <a:extLst>
              <a:ext uri="{FF2B5EF4-FFF2-40B4-BE49-F238E27FC236}">
                <a16:creationId xmlns:a16="http://schemas.microsoft.com/office/drawing/2014/main" id="{F109F233-F1D3-33E0-8E5B-8A1C4FB7FC78}"/>
              </a:ext>
            </a:extLst>
          </p:cNvPr>
          <p:cNvPicPr>
            <a:picLocks noChangeAspect="1"/>
          </p:cNvPicPr>
          <p:nvPr/>
        </p:nvPicPr>
        <p:blipFill>
          <a:blip r:embed="rId3"/>
          <a:stretch>
            <a:fillRect/>
          </a:stretch>
        </p:blipFill>
        <p:spPr>
          <a:xfrm>
            <a:off x="4591150" y="1625593"/>
            <a:ext cx="1209866" cy="1094929"/>
          </a:xfrm>
          <a:prstGeom prst="rect">
            <a:avLst/>
          </a:prstGeom>
        </p:spPr>
      </p:pic>
      <p:pic>
        <p:nvPicPr>
          <p:cNvPr id="6" name="Image 5">
            <a:extLst>
              <a:ext uri="{FF2B5EF4-FFF2-40B4-BE49-F238E27FC236}">
                <a16:creationId xmlns:a16="http://schemas.microsoft.com/office/drawing/2014/main" id="{12DEAA69-33CC-29FD-6A5A-7401B78D3CC4}"/>
              </a:ext>
            </a:extLst>
          </p:cNvPr>
          <p:cNvPicPr>
            <a:picLocks noChangeAspect="1"/>
          </p:cNvPicPr>
          <p:nvPr/>
        </p:nvPicPr>
        <p:blipFill>
          <a:blip r:embed="rId3"/>
          <a:stretch>
            <a:fillRect/>
          </a:stretch>
        </p:blipFill>
        <p:spPr>
          <a:xfrm>
            <a:off x="3659604" y="1576388"/>
            <a:ext cx="496904" cy="449698"/>
          </a:xfrm>
          <a:prstGeom prst="rect">
            <a:avLst/>
          </a:prstGeom>
          <a:effectLst>
            <a:softEdge rad="12700"/>
          </a:effectLst>
          <a:scene3d>
            <a:camera prst="orthographicFront"/>
            <a:lightRig rig="threePt" dir="t"/>
          </a:scene3d>
          <a:sp3d prstMaterial="dkEdge"/>
        </p:spPr>
      </p:pic>
      <p:pic>
        <p:nvPicPr>
          <p:cNvPr id="26" name="Image 25">
            <a:extLst>
              <a:ext uri="{FF2B5EF4-FFF2-40B4-BE49-F238E27FC236}">
                <a16:creationId xmlns:a16="http://schemas.microsoft.com/office/drawing/2014/main" id="{8B9A04B2-40B0-B927-4B1F-BE35A782EF07}"/>
              </a:ext>
            </a:extLst>
          </p:cNvPr>
          <p:cNvPicPr>
            <a:picLocks noChangeAspect="1"/>
          </p:cNvPicPr>
          <p:nvPr/>
        </p:nvPicPr>
        <p:blipFill>
          <a:blip r:embed="rId4"/>
          <a:stretch>
            <a:fillRect/>
          </a:stretch>
        </p:blipFill>
        <p:spPr>
          <a:xfrm>
            <a:off x="1489109" y="3323682"/>
            <a:ext cx="876422" cy="838317"/>
          </a:xfrm>
          <a:prstGeom prst="rect">
            <a:avLst/>
          </a:prstGeom>
        </p:spPr>
      </p:pic>
      <p:pic>
        <p:nvPicPr>
          <p:cNvPr id="27" name="Image 26">
            <a:extLst>
              <a:ext uri="{FF2B5EF4-FFF2-40B4-BE49-F238E27FC236}">
                <a16:creationId xmlns:a16="http://schemas.microsoft.com/office/drawing/2014/main" id="{B5FD0CF4-BFAF-1D83-C267-E33A65A00944}"/>
              </a:ext>
            </a:extLst>
          </p:cNvPr>
          <p:cNvPicPr>
            <a:picLocks noChangeAspect="1"/>
          </p:cNvPicPr>
          <p:nvPr/>
        </p:nvPicPr>
        <p:blipFill>
          <a:blip r:embed="rId4"/>
          <a:stretch>
            <a:fillRect/>
          </a:stretch>
        </p:blipFill>
        <p:spPr>
          <a:xfrm>
            <a:off x="11490547" y="0"/>
            <a:ext cx="701453" cy="670956"/>
          </a:xfrm>
          <a:prstGeom prst="rect">
            <a:avLst/>
          </a:prstGeom>
        </p:spPr>
      </p:pic>
    </p:spTree>
    <p:extLst>
      <p:ext uri="{BB962C8B-B14F-4D97-AF65-F5344CB8AC3E}">
        <p14:creationId xmlns:p14="http://schemas.microsoft.com/office/powerpoint/2010/main" val="3009226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17BBE-3EC7-5F03-9782-AA057C4DE5AD}"/>
              </a:ext>
            </a:extLst>
          </p:cNvPr>
          <p:cNvSpPr>
            <a:spLocks noGrp="1"/>
          </p:cNvSpPr>
          <p:nvPr>
            <p:ph type="ctrTitle"/>
          </p:nvPr>
        </p:nvSpPr>
        <p:spPr>
          <a:xfrm>
            <a:off x="469798" y="185738"/>
            <a:ext cx="10822675" cy="742310"/>
          </a:xfrm>
        </p:spPr>
        <p:txBody>
          <a:bodyPr>
            <a:normAutofit/>
          </a:bodyPr>
          <a:lstStyle/>
          <a:p>
            <a:r>
              <a:rPr lang="fr-FR" sz="4000" b="1"/>
              <a:t>Rex sur projet réponses au DICT </a:t>
            </a:r>
          </a:p>
        </p:txBody>
      </p:sp>
      <p:sp>
        <p:nvSpPr>
          <p:cNvPr id="4" name="Sous-titre 2">
            <a:extLst>
              <a:ext uri="{FF2B5EF4-FFF2-40B4-BE49-F238E27FC236}">
                <a16:creationId xmlns:a16="http://schemas.microsoft.com/office/drawing/2014/main" id="{5798905E-3748-2E15-7282-FF02A9F6433B}"/>
              </a:ext>
            </a:extLst>
          </p:cNvPr>
          <p:cNvSpPr txBox="1">
            <a:spLocks/>
          </p:cNvSpPr>
          <p:nvPr/>
        </p:nvSpPr>
        <p:spPr>
          <a:xfrm>
            <a:off x="1309135" y="2974732"/>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a:t>Aujourd’hui</a:t>
            </a:r>
          </a:p>
          <a:p>
            <a:r>
              <a:rPr lang="fr-FR"/>
              <a:t>90% des réponses sont traités automatiquement par un automate</a:t>
            </a:r>
          </a:p>
          <a:p>
            <a:r>
              <a:rPr lang="fr-FR"/>
              <a:t>Les 10% restants sont traités par une ESAT</a:t>
            </a:r>
          </a:p>
          <a:p>
            <a:r>
              <a:rPr lang="fr-FR"/>
              <a:t>Entre 1500 et 2000 documents traités par jour</a:t>
            </a:r>
          </a:p>
          <a:p>
            <a:r>
              <a:rPr lang="fr-FR"/>
              <a:t>Un délais de réponse moyen inférieur à 1 journée </a:t>
            </a:r>
          </a:p>
        </p:txBody>
      </p:sp>
      <p:sp>
        <p:nvSpPr>
          <p:cNvPr id="5" name="Sous-titre 2">
            <a:extLst>
              <a:ext uri="{FF2B5EF4-FFF2-40B4-BE49-F238E27FC236}">
                <a16:creationId xmlns:a16="http://schemas.microsoft.com/office/drawing/2014/main" id="{0734FD99-153B-A400-D2C0-82A240B78F10}"/>
              </a:ext>
            </a:extLst>
          </p:cNvPr>
          <p:cNvSpPr txBox="1">
            <a:spLocks/>
          </p:cNvSpPr>
          <p:nvPr/>
        </p:nvSpPr>
        <p:spPr>
          <a:xfrm>
            <a:off x="122830" y="4790364"/>
            <a:ext cx="11900847" cy="206763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4000" b="1"/>
              <a:t>La transtition entre les deux périodes </a:t>
            </a:r>
          </a:p>
          <a:p>
            <a:r>
              <a:rPr lang="fr-FR" sz="4500"/>
              <a:t>Plusieurs phases métiers et techniques, du courriers, fax dématérialisés (30 au siège) puis email dématérialisé</a:t>
            </a:r>
          </a:p>
          <a:p>
            <a:r>
              <a:rPr lang="fr-FR" sz="4500"/>
              <a:t>Concentration progressive des flux, service évolutif auprès des régions</a:t>
            </a:r>
          </a:p>
          <a:p>
            <a:r>
              <a:rPr lang="fr-FR" sz="4500"/>
              <a:t>Mise place de le l’automate et déploiement. </a:t>
            </a:r>
          </a:p>
          <a:p>
            <a:r>
              <a:rPr lang="fr-FR" sz="4500"/>
              <a:t>Augmentation progressive du taux d’automatisation </a:t>
            </a:r>
          </a:p>
          <a:p>
            <a:endParaRPr lang="fr-FR"/>
          </a:p>
        </p:txBody>
      </p:sp>
      <p:sp>
        <p:nvSpPr>
          <p:cNvPr id="6" name="Sous-titre 2">
            <a:extLst>
              <a:ext uri="{FF2B5EF4-FFF2-40B4-BE49-F238E27FC236}">
                <a16:creationId xmlns:a16="http://schemas.microsoft.com/office/drawing/2014/main" id="{EFAB9C45-5215-BDE9-7DD7-7F8244201722}"/>
              </a:ext>
            </a:extLst>
          </p:cNvPr>
          <p:cNvSpPr txBox="1">
            <a:spLocks/>
          </p:cNvSpPr>
          <p:nvPr/>
        </p:nvSpPr>
        <p:spPr>
          <a:xfrm>
            <a:off x="1309136" y="1159100"/>
            <a:ext cx="9144000" cy="16557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a:t>Historiquement</a:t>
            </a:r>
          </a:p>
          <a:p>
            <a:r>
              <a:rPr lang="fr-FR"/>
              <a:t>60 personnes intervenants sur le processus dipersées sur toute la France</a:t>
            </a:r>
          </a:p>
          <a:p>
            <a:r>
              <a:rPr lang="fr-FR"/>
              <a:t>Des réception papier des déclarations</a:t>
            </a:r>
          </a:p>
          <a:p>
            <a:r>
              <a:rPr lang="fr-FR"/>
              <a:t>Aucune maitrise des délais de réponse</a:t>
            </a:r>
          </a:p>
          <a:p>
            <a:r>
              <a:rPr lang="fr-FR"/>
              <a:t>Pas de chiffre sur la volumétrie réelle  </a:t>
            </a:r>
          </a:p>
        </p:txBody>
      </p:sp>
    </p:spTree>
    <p:extLst>
      <p:ext uri="{BB962C8B-B14F-4D97-AF65-F5344CB8AC3E}">
        <p14:creationId xmlns:p14="http://schemas.microsoft.com/office/powerpoint/2010/main" val="97443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e 31">
            <a:extLst>
              <a:ext uri="{FF2B5EF4-FFF2-40B4-BE49-F238E27FC236}">
                <a16:creationId xmlns:a16="http://schemas.microsoft.com/office/drawing/2014/main" id="{77572626-81B8-11D7-E0BD-1A3517841E82}"/>
              </a:ext>
            </a:extLst>
          </p:cNvPr>
          <p:cNvGrpSpPr/>
          <p:nvPr/>
        </p:nvGrpSpPr>
        <p:grpSpPr>
          <a:xfrm>
            <a:off x="892035" y="2008504"/>
            <a:ext cx="2986638" cy="4033471"/>
            <a:chOff x="892035" y="2008504"/>
            <a:chExt cx="2986638" cy="4033471"/>
          </a:xfrm>
          <a:solidFill>
            <a:srgbClr val="7030A0"/>
          </a:solidFill>
        </p:grpSpPr>
        <p:sp>
          <p:nvSpPr>
            <p:cNvPr id="5" name="Freeform 15">
              <a:extLst>
                <a:ext uri="{FF2B5EF4-FFF2-40B4-BE49-F238E27FC236}">
                  <a16:creationId xmlns:a16="http://schemas.microsoft.com/office/drawing/2014/main" id="{9FAE9025-2802-9CD1-71FE-FD9BDD072533}"/>
                </a:ext>
              </a:extLst>
            </p:cNvPr>
            <p:cNvSpPr>
              <a:spLocks noChangeArrowheads="1"/>
            </p:cNvSpPr>
            <p:nvPr/>
          </p:nvSpPr>
          <p:spPr bwMode="auto">
            <a:xfrm>
              <a:off x="892035" y="2008504"/>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6" name="Freeform 19">
              <a:extLst>
                <a:ext uri="{FF2B5EF4-FFF2-40B4-BE49-F238E27FC236}">
                  <a16:creationId xmlns:a16="http://schemas.microsoft.com/office/drawing/2014/main" id="{152116CC-A3A5-8F5E-7CE7-F4F70A14EFB3}"/>
                </a:ext>
              </a:extLst>
            </p:cNvPr>
            <p:cNvSpPr>
              <a:spLocks noChangeArrowheads="1"/>
            </p:cNvSpPr>
            <p:nvPr/>
          </p:nvSpPr>
          <p:spPr bwMode="auto">
            <a:xfrm>
              <a:off x="1674488"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7" name="Freeform 997">
              <a:extLst>
                <a:ext uri="{FF2B5EF4-FFF2-40B4-BE49-F238E27FC236}">
                  <a16:creationId xmlns:a16="http://schemas.microsoft.com/office/drawing/2014/main" id="{61E7552A-2A36-B30F-098E-8614CB2971D9}"/>
                </a:ext>
              </a:extLst>
            </p:cNvPr>
            <p:cNvSpPr>
              <a:spLocks noChangeAspect="1" noChangeArrowheads="1"/>
            </p:cNvSpPr>
            <p:nvPr/>
          </p:nvSpPr>
          <p:spPr bwMode="auto">
            <a:xfrm>
              <a:off x="2050674" y="2746145"/>
              <a:ext cx="471571" cy="471571"/>
            </a:xfrm>
            <a:custGeom>
              <a:avLst/>
              <a:gdLst>
                <a:gd name="T0" fmla="*/ 29870442 w 290153"/>
                <a:gd name="T1" fmla="*/ 56806930 h 290151"/>
                <a:gd name="T2" fmla="*/ 28202015 w 290153"/>
                <a:gd name="T3" fmla="*/ 57521799 h 290151"/>
                <a:gd name="T4" fmla="*/ 10657933 w 290153"/>
                <a:gd name="T5" fmla="*/ 56091716 h 290151"/>
                <a:gd name="T6" fmla="*/ 12062423 w 290153"/>
                <a:gd name="T7" fmla="*/ 57521799 h 290151"/>
                <a:gd name="T8" fmla="*/ 10327256 w 290153"/>
                <a:gd name="T9" fmla="*/ 56806930 h 290151"/>
                <a:gd name="T10" fmla="*/ 49179747 w 290153"/>
                <a:gd name="T11" fmla="*/ 55773792 h 290151"/>
                <a:gd name="T12" fmla="*/ 42925367 w 290153"/>
                <a:gd name="T13" fmla="*/ 57756839 h 290151"/>
                <a:gd name="T14" fmla="*/ 20269834 w 290153"/>
                <a:gd name="T15" fmla="*/ 55773792 h 290151"/>
                <a:gd name="T16" fmla="*/ 19277898 w 290153"/>
                <a:gd name="T17" fmla="*/ 56765300 h 290151"/>
                <a:gd name="T18" fmla="*/ 1873102 w 290153"/>
                <a:gd name="T19" fmla="*/ 55568498 h 290151"/>
                <a:gd name="T20" fmla="*/ 38000911 w 290153"/>
                <a:gd name="T21" fmla="*/ 55568498 h 290151"/>
                <a:gd name="T22" fmla="*/ 4759464 w 290153"/>
                <a:gd name="T23" fmla="*/ 52750984 h 290151"/>
                <a:gd name="T24" fmla="*/ 47768401 w 290153"/>
                <a:gd name="T25" fmla="*/ 31288501 h 290151"/>
                <a:gd name="T26" fmla="*/ 46776723 w 290153"/>
                <a:gd name="T27" fmla="*/ 30296926 h 290151"/>
                <a:gd name="T28" fmla="*/ 31591486 w 290153"/>
                <a:gd name="T29" fmla="*/ 32279869 h 290151"/>
                <a:gd name="T30" fmla="*/ 14223922 w 290153"/>
                <a:gd name="T31" fmla="*/ 22800442 h 290151"/>
                <a:gd name="T32" fmla="*/ 22738072 w 290153"/>
                <a:gd name="T33" fmla="*/ 26539331 h 290151"/>
                <a:gd name="T34" fmla="*/ 13833752 w 290153"/>
                <a:gd name="T35" fmla="*/ 28486496 h 290151"/>
                <a:gd name="T36" fmla="*/ 7506947 w 290153"/>
                <a:gd name="T37" fmla="*/ 31290828 h 290151"/>
                <a:gd name="T38" fmla="*/ 13833752 w 290153"/>
                <a:gd name="T39" fmla="*/ 34095106 h 290151"/>
                <a:gd name="T40" fmla="*/ 22738072 w 290153"/>
                <a:gd name="T41" fmla="*/ 36042294 h 290151"/>
                <a:gd name="T42" fmla="*/ 14223922 w 290153"/>
                <a:gd name="T43" fmla="*/ 39781188 h 290151"/>
                <a:gd name="T44" fmla="*/ 5554396 w 290153"/>
                <a:gd name="T45" fmla="*/ 31991970 h 290151"/>
                <a:gd name="T46" fmla="*/ 14223922 w 290153"/>
                <a:gd name="T47" fmla="*/ 22800442 h 290151"/>
                <a:gd name="T48" fmla="*/ 39985892 w 290153"/>
                <a:gd name="T49" fmla="*/ 23916769 h 290151"/>
                <a:gd name="T50" fmla="*/ 41495626 w 290153"/>
                <a:gd name="T51" fmla="*/ 27211355 h 290151"/>
                <a:gd name="T52" fmla="*/ 39032750 w 290153"/>
                <a:gd name="T53" fmla="*/ 30349196 h 290151"/>
                <a:gd name="T54" fmla="*/ 39985892 w 290153"/>
                <a:gd name="T55" fmla="*/ 39605514 h 290151"/>
                <a:gd name="T56" fmla="*/ 38000043 w 290153"/>
                <a:gd name="T57" fmla="*/ 38585832 h 290151"/>
                <a:gd name="T58" fmla="*/ 36490563 w 290153"/>
                <a:gd name="T59" fmla="*/ 35291046 h 290151"/>
                <a:gd name="T60" fmla="*/ 39032750 w 290153"/>
                <a:gd name="T61" fmla="*/ 32231855 h 290151"/>
                <a:gd name="T62" fmla="*/ 38000043 w 290153"/>
                <a:gd name="T63" fmla="*/ 22975513 h 290151"/>
                <a:gd name="T64" fmla="*/ 27232767 w 290153"/>
                <a:gd name="T65" fmla="*/ 31462967 h 290151"/>
                <a:gd name="T66" fmla="*/ 39014989 w 290153"/>
                <a:gd name="T67" fmla="*/ 19722891 h 290151"/>
                <a:gd name="T68" fmla="*/ 1873102 w 290153"/>
                <a:gd name="T69" fmla="*/ 47976725 h 290151"/>
                <a:gd name="T70" fmla="*/ 38000911 w 290153"/>
                <a:gd name="T71" fmla="*/ 47976725 h 290151"/>
                <a:gd name="T72" fmla="*/ 38000911 w 290153"/>
                <a:gd name="T73" fmla="*/ 17844823 h 290151"/>
                <a:gd name="T74" fmla="*/ 4759464 w 290153"/>
                <a:gd name="T75" fmla="*/ 12052572 h 290151"/>
                <a:gd name="T76" fmla="*/ 50183398 w 290153"/>
                <a:gd name="T77" fmla="*/ 5811353 h 290151"/>
                <a:gd name="T78" fmla="*/ 41998630 w 290153"/>
                <a:gd name="T79" fmla="*/ 5811353 h 290151"/>
                <a:gd name="T80" fmla="*/ 21260772 w 290153"/>
                <a:gd name="T81" fmla="*/ 5811353 h 290151"/>
                <a:gd name="T82" fmla="*/ 20269834 w 290153"/>
                <a:gd name="T83" fmla="*/ 4820301 h 290151"/>
                <a:gd name="T84" fmla="*/ 1873102 w 290153"/>
                <a:gd name="T85" fmla="*/ 11113527 h 290151"/>
                <a:gd name="T86" fmla="*/ 38000911 w 290153"/>
                <a:gd name="T87" fmla="*/ 11113527 h 290151"/>
                <a:gd name="T88" fmla="*/ 7334709 w 290153"/>
                <a:gd name="T89" fmla="*/ 1878520 h 290151"/>
                <a:gd name="T90" fmla="*/ 62919786 w 290153"/>
                <a:gd name="T91" fmla="*/ 2191952 h 290151"/>
                <a:gd name="T92" fmla="*/ 40521848 w 290153"/>
                <a:gd name="T93" fmla="*/ 62925261 h 290151"/>
                <a:gd name="T94" fmla="*/ 60742645 w 290153"/>
                <a:gd name="T95" fmla="*/ 61047011 h 290151"/>
                <a:gd name="T96" fmla="*/ 43010599 w 290153"/>
                <a:gd name="T97" fmla="*/ 52750984 h 290151"/>
                <a:gd name="T98" fmla="*/ 61053395 w 290153"/>
                <a:gd name="T99" fmla="*/ 50872609 h 290151"/>
                <a:gd name="T100" fmla="*/ 42077475 w 290153"/>
                <a:gd name="T101" fmla="*/ 11113527 h 290151"/>
                <a:gd name="T102" fmla="*/ 61053395 w 290153"/>
                <a:gd name="T103" fmla="*/ 2191952 h 290151"/>
                <a:gd name="T104" fmla="*/ 39588733 w 290153"/>
                <a:gd name="T105" fmla="*/ 938509 h 290151"/>
                <a:gd name="T106" fmla="*/ 32694731 w 290153"/>
                <a:gd name="T107" fmla="*/ 0 h 290151"/>
                <a:gd name="T108" fmla="*/ 52591978 w 290153"/>
                <a:gd name="T109" fmla="*/ 31462967 h 290151"/>
                <a:gd name="T110" fmla="*/ 32694731 w 290153"/>
                <a:gd name="T111" fmla="*/ 62925261 h 290151"/>
                <a:gd name="T112" fmla="*/ 0 w 290153"/>
                <a:gd name="T113" fmla="*/ 7278798 h 290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0153" h="290151">
                  <a:moveTo>
                    <a:pt x="130053" y="258641"/>
                  </a:moveTo>
                  <a:cubicBezTo>
                    <a:pt x="131884" y="257175"/>
                    <a:pt x="134815" y="257175"/>
                    <a:pt x="136647" y="258641"/>
                  </a:cubicBezTo>
                  <a:cubicBezTo>
                    <a:pt x="137013" y="259373"/>
                    <a:pt x="137746" y="260839"/>
                    <a:pt x="137746" y="261938"/>
                  </a:cubicBezTo>
                  <a:cubicBezTo>
                    <a:pt x="137746" y="263037"/>
                    <a:pt x="137013" y="264136"/>
                    <a:pt x="136647" y="265235"/>
                  </a:cubicBezTo>
                  <a:cubicBezTo>
                    <a:pt x="135548" y="265968"/>
                    <a:pt x="134449" y="266334"/>
                    <a:pt x="133350" y="266334"/>
                  </a:cubicBezTo>
                  <a:cubicBezTo>
                    <a:pt x="131884" y="266334"/>
                    <a:pt x="130785" y="265968"/>
                    <a:pt x="130053" y="265235"/>
                  </a:cubicBezTo>
                  <a:cubicBezTo>
                    <a:pt x="129320" y="264136"/>
                    <a:pt x="128587" y="263037"/>
                    <a:pt x="128587" y="261938"/>
                  </a:cubicBezTo>
                  <a:cubicBezTo>
                    <a:pt x="128587" y="260839"/>
                    <a:pt x="129320" y="259373"/>
                    <a:pt x="130053" y="258641"/>
                  </a:cubicBezTo>
                  <a:close/>
                  <a:moveTo>
                    <a:pt x="49149" y="258641"/>
                  </a:moveTo>
                  <a:cubicBezTo>
                    <a:pt x="51054" y="257175"/>
                    <a:pt x="53721" y="257175"/>
                    <a:pt x="55626" y="258641"/>
                  </a:cubicBezTo>
                  <a:cubicBezTo>
                    <a:pt x="56388" y="259373"/>
                    <a:pt x="56769" y="260839"/>
                    <a:pt x="56769" y="261938"/>
                  </a:cubicBezTo>
                  <a:cubicBezTo>
                    <a:pt x="56769" y="263037"/>
                    <a:pt x="56388" y="264136"/>
                    <a:pt x="55626" y="265235"/>
                  </a:cubicBezTo>
                  <a:cubicBezTo>
                    <a:pt x="54864" y="265968"/>
                    <a:pt x="53340" y="266334"/>
                    <a:pt x="52578" y="266334"/>
                  </a:cubicBezTo>
                  <a:cubicBezTo>
                    <a:pt x="51054" y="266334"/>
                    <a:pt x="49911" y="265968"/>
                    <a:pt x="49149" y="265235"/>
                  </a:cubicBezTo>
                  <a:cubicBezTo>
                    <a:pt x="48006" y="264136"/>
                    <a:pt x="47625" y="263037"/>
                    <a:pt x="47625" y="261938"/>
                  </a:cubicBezTo>
                  <a:cubicBezTo>
                    <a:pt x="47625" y="260839"/>
                    <a:pt x="48006" y="259373"/>
                    <a:pt x="49149" y="258641"/>
                  </a:cubicBezTo>
                  <a:close/>
                  <a:moveTo>
                    <a:pt x="197948" y="257175"/>
                  </a:moveTo>
                  <a:lnTo>
                    <a:pt x="226790" y="257175"/>
                  </a:lnTo>
                  <a:cubicBezTo>
                    <a:pt x="229639" y="257175"/>
                    <a:pt x="231419" y="259080"/>
                    <a:pt x="231419" y="261747"/>
                  </a:cubicBezTo>
                  <a:cubicBezTo>
                    <a:pt x="231419" y="264033"/>
                    <a:pt x="229639" y="266319"/>
                    <a:pt x="226790" y="266319"/>
                  </a:cubicBezTo>
                  <a:lnTo>
                    <a:pt x="197948" y="266319"/>
                  </a:lnTo>
                  <a:cubicBezTo>
                    <a:pt x="195812" y="266319"/>
                    <a:pt x="193675" y="264033"/>
                    <a:pt x="193675" y="261747"/>
                  </a:cubicBezTo>
                  <a:cubicBezTo>
                    <a:pt x="193675" y="259080"/>
                    <a:pt x="195812" y="257175"/>
                    <a:pt x="197948" y="257175"/>
                  </a:cubicBezTo>
                  <a:close/>
                  <a:moveTo>
                    <a:pt x="93472" y="257175"/>
                  </a:moveTo>
                  <a:cubicBezTo>
                    <a:pt x="96139" y="257175"/>
                    <a:pt x="98044" y="259080"/>
                    <a:pt x="98044" y="261747"/>
                  </a:cubicBezTo>
                  <a:cubicBezTo>
                    <a:pt x="98044" y="264033"/>
                    <a:pt x="96139" y="266319"/>
                    <a:pt x="93472" y="266319"/>
                  </a:cubicBezTo>
                  <a:cubicBezTo>
                    <a:pt x="91186" y="266319"/>
                    <a:pt x="88900" y="264033"/>
                    <a:pt x="88900" y="261747"/>
                  </a:cubicBezTo>
                  <a:cubicBezTo>
                    <a:pt x="88900" y="259080"/>
                    <a:pt x="91186" y="257175"/>
                    <a:pt x="93472" y="257175"/>
                  </a:cubicBezTo>
                  <a:close/>
                  <a:moveTo>
                    <a:pt x="8636" y="238906"/>
                  </a:moveTo>
                  <a:lnTo>
                    <a:pt x="8636" y="256228"/>
                  </a:lnTo>
                  <a:cubicBezTo>
                    <a:pt x="8636" y="269942"/>
                    <a:pt x="20150" y="281490"/>
                    <a:pt x="33824" y="281490"/>
                  </a:cubicBezTo>
                  <a:lnTo>
                    <a:pt x="150770" y="281490"/>
                  </a:lnTo>
                  <a:cubicBezTo>
                    <a:pt x="164444" y="281490"/>
                    <a:pt x="175239" y="269942"/>
                    <a:pt x="175239" y="256228"/>
                  </a:cubicBezTo>
                  <a:lnTo>
                    <a:pt x="175239" y="238906"/>
                  </a:lnTo>
                  <a:cubicBezTo>
                    <a:pt x="171640" y="241432"/>
                    <a:pt x="167322" y="243236"/>
                    <a:pt x="162285" y="243236"/>
                  </a:cubicBezTo>
                  <a:lnTo>
                    <a:pt x="21950" y="243236"/>
                  </a:lnTo>
                  <a:cubicBezTo>
                    <a:pt x="17272" y="243236"/>
                    <a:pt x="12594" y="241432"/>
                    <a:pt x="8636" y="238906"/>
                  </a:cubicBezTo>
                  <a:close/>
                  <a:moveTo>
                    <a:pt x="215709" y="139700"/>
                  </a:moveTo>
                  <a:cubicBezTo>
                    <a:pt x="218376" y="139700"/>
                    <a:pt x="220281" y="141605"/>
                    <a:pt x="220281" y="144272"/>
                  </a:cubicBezTo>
                  <a:cubicBezTo>
                    <a:pt x="220281" y="146939"/>
                    <a:pt x="218376" y="148844"/>
                    <a:pt x="215709" y="148844"/>
                  </a:cubicBezTo>
                  <a:cubicBezTo>
                    <a:pt x="213423" y="148844"/>
                    <a:pt x="211137" y="146939"/>
                    <a:pt x="211137" y="144272"/>
                  </a:cubicBezTo>
                  <a:cubicBezTo>
                    <a:pt x="211137" y="141605"/>
                    <a:pt x="213423" y="139700"/>
                    <a:pt x="215709" y="139700"/>
                  </a:cubicBezTo>
                  <a:close/>
                  <a:moveTo>
                    <a:pt x="145683" y="139700"/>
                  </a:moveTo>
                  <a:cubicBezTo>
                    <a:pt x="148248" y="139700"/>
                    <a:pt x="150446" y="141605"/>
                    <a:pt x="150446" y="144272"/>
                  </a:cubicBezTo>
                  <a:cubicBezTo>
                    <a:pt x="150446" y="146939"/>
                    <a:pt x="148248" y="148844"/>
                    <a:pt x="145683" y="148844"/>
                  </a:cubicBezTo>
                  <a:cubicBezTo>
                    <a:pt x="143485" y="148844"/>
                    <a:pt x="141287" y="146939"/>
                    <a:pt x="141287" y="144272"/>
                  </a:cubicBezTo>
                  <a:cubicBezTo>
                    <a:pt x="141287" y="141605"/>
                    <a:pt x="143485" y="139700"/>
                    <a:pt x="145683" y="139700"/>
                  </a:cubicBezTo>
                  <a:close/>
                  <a:moveTo>
                    <a:pt x="65594" y="105134"/>
                  </a:moveTo>
                  <a:cubicBezTo>
                    <a:pt x="67035" y="105853"/>
                    <a:pt x="68115" y="107648"/>
                    <a:pt x="68115" y="109085"/>
                  </a:cubicBezTo>
                  <a:lnTo>
                    <a:pt x="68115" y="122374"/>
                  </a:lnTo>
                  <a:lnTo>
                    <a:pt x="104855" y="122374"/>
                  </a:lnTo>
                  <a:cubicBezTo>
                    <a:pt x="107016" y="122374"/>
                    <a:pt x="109177" y="124170"/>
                    <a:pt x="109177" y="126684"/>
                  </a:cubicBezTo>
                  <a:cubicBezTo>
                    <a:pt x="109177" y="129198"/>
                    <a:pt x="107016" y="131353"/>
                    <a:pt x="104855" y="131353"/>
                  </a:cubicBezTo>
                  <a:lnTo>
                    <a:pt x="63793" y="131353"/>
                  </a:lnTo>
                  <a:cubicBezTo>
                    <a:pt x="61632" y="131353"/>
                    <a:pt x="59471" y="129198"/>
                    <a:pt x="59471" y="126684"/>
                  </a:cubicBezTo>
                  <a:lnTo>
                    <a:pt x="59471" y="119860"/>
                  </a:lnTo>
                  <a:lnTo>
                    <a:pt x="34618" y="144283"/>
                  </a:lnTo>
                  <a:lnTo>
                    <a:pt x="59471" y="168706"/>
                  </a:lnTo>
                  <a:lnTo>
                    <a:pt x="59471" y="161882"/>
                  </a:lnTo>
                  <a:cubicBezTo>
                    <a:pt x="59471" y="159368"/>
                    <a:pt x="61632" y="157213"/>
                    <a:pt x="63793" y="157213"/>
                  </a:cubicBezTo>
                  <a:lnTo>
                    <a:pt x="104855" y="157213"/>
                  </a:lnTo>
                  <a:cubicBezTo>
                    <a:pt x="107016" y="157213"/>
                    <a:pt x="109177" y="159368"/>
                    <a:pt x="109177" y="161882"/>
                  </a:cubicBezTo>
                  <a:cubicBezTo>
                    <a:pt x="109177" y="164037"/>
                    <a:pt x="107016" y="166192"/>
                    <a:pt x="104855" y="166192"/>
                  </a:cubicBezTo>
                  <a:lnTo>
                    <a:pt x="68115" y="166192"/>
                  </a:lnTo>
                  <a:lnTo>
                    <a:pt x="68115" y="179481"/>
                  </a:lnTo>
                  <a:cubicBezTo>
                    <a:pt x="68115" y="180918"/>
                    <a:pt x="67035" y="182714"/>
                    <a:pt x="65594" y="183432"/>
                  </a:cubicBezTo>
                  <a:cubicBezTo>
                    <a:pt x="64874" y="183432"/>
                    <a:pt x="64513" y="183791"/>
                    <a:pt x="63793" y="183791"/>
                  </a:cubicBezTo>
                  <a:cubicBezTo>
                    <a:pt x="62713" y="183791"/>
                    <a:pt x="61632" y="183073"/>
                    <a:pt x="60551" y="182354"/>
                  </a:cubicBezTo>
                  <a:lnTo>
                    <a:pt x="25613" y="147516"/>
                  </a:lnTo>
                  <a:cubicBezTo>
                    <a:pt x="23812" y="145361"/>
                    <a:pt x="23812" y="142847"/>
                    <a:pt x="25613" y="141051"/>
                  </a:cubicBezTo>
                  <a:lnTo>
                    <a:pt x="60551" y="106212"/>
                  </a:lnTo>
                  <a:cubicBezTo>
                    <a:pt x="61992" y="104775"/>
                    <a:pt x="63793" y="104775"/>
                    <a:pt x="65594" y="105134"/>
                  </a:cubicBezTo>
                  <a:close/>
                  <a:moveTo>
                    <a:pt x="179998" y="101600"/>
                  </a:moveTo>
                  <a:cubicBezTo>
                    <a:pt x="182196" y="101600"/>
                    <a:pt x="184394" y="103770"/>
                    <a:pt x="184394" y="105941"/>
                  </a:cubicBezTo>
                  <a:lnTo>
                    <a:pt x="184394" y="110281"/>
                  </a:lnTo>
                  <a:cubicBezTo>
                    <a:pt x="191355" y="111728"/>
                    <a:pt x="196850" y="116068"/>
                    <a:pt x="199780" y="122218"/>
                  </a:cubicBezTo>
                  <a:cubicBezTo>
                    <a:pt x="200513" y="124388"/>
                    <a:pt x="199414" y="126920"/>
                    <a:pt x="197216" y="128005"/>
                  </a:cubicBezTo>
                  <a:cubicBezTo>
                    <a:pt x="195018" y="129090"/>
                    <a:pt x="192454" y="128005"/>
                    <a:pt x="191355" y="125473"/>
                  </a:cubicBezTo>
                  <a:cubicBezTo>
                    <a:pt x="189523" y="121494"/>
                    <a:pt x="185127" y="118962"/>
                    <a:pt x="179998" y="118962"/>
                  </a:cubicBezTo>
                  <a:cubicBezTo>
                    <a:pt x="173037" y="118962"/>
                    <a:pt x="167542" y="123303"/>
                    <a:pt x="167542" y="129090"/>
                  </a:cubicBezTo>
                  <a:cubicBezTo>
                    <a:pt x="167542" y="136324"/>
                    <a:pt x="171572" y="139941"/>
                    <a:pt x="179998" y="139941"/>
                  </a:cubicBezTo>
                  <a:cubicBezTo>
                    <a:pt x="195751" y="139941"/>
                    <a:pt x="201246" y="149708"/>
                    <a:pt x="201246" y="159112"/>
                  </a:cubicBezTo>
                  <a:cubicBezTo>
                    <a:pt x="201246" y="168516"/>
                    <a:pt x="193919" y="176474"/>
                    <a:pt x="184394" y="178283"/>
                  </a:cubicBezTo>
                  <a:lnTo>
                    <a:pt x="184394" y="182623"/>
                  </a:lnTo>
                  <a:cubicBezTo>
                    <a:pt x="184394" y="184793"/>
                    <a:pt x="182196" y="186964"/>
                    <a:pt x="179998" y="186964"/>
                  </a:cubicBezTo>
                  <a:cubicBezTo>
                    <a:pt x="177434" y="186964"/>
                    <a:pt x="175236" y="184793"/>
                    <a:pt x="175236" y="182623"/>
                  </a:cubicBezTo>
                  <a:lnTo>
                    <a:pt x="175236" y="177921"/>
                  </a:lnTo>
                  <a:cubicBezTo>
                    <a:pt x="168275" y="176836"/>
                    <a:pt x="162780" y="172495"/>
                    <a:pt x="160215" y="166346"/>
                  </a:cubicBezTo>
                  <a:cubicBezTo>
                    <a:pt x="159116" y="164176"/>
                    <a:pt x="160215" y="161644"/>
                    <a:pt x="162780" y="160559"/>
                  </a:cubicBezTo>
                  <a:cubicBezTo>
                    <a:pt x="164612" y="159474"/>
                    <a:pt x="167542" y="160559"/>
                    <a:pt x="168275" y="162729"/>
                  </a:cubicBezTo>
                  <a:cubicBezTo>
                    <a:pt x="170107" y="167070"/>
                    <a:pt x="174869" y="169963"/>
                    <a:pt x="179998" y="169963"/>
                  </a:cubicBezTo>
                  <a:cubicBezTo>
                    <a:pt x="186592" y="169963"/>
                    <a:pt x="192087" y="165261"/>
                    <a:pt x="192087" y="159112"/>
                  </a:cubicBezTo>
                  <a:cubicBezTo>
                    <a:pt x="192087" y="152239"/>
                    <a:pt x="188057" y="148622"/>
                    <a:pt x="179998" y="148622"/>
                  </a:cubicBezTo>
                  <a:cubicBezTo>
                    <a:pt x="164245" y="148622"/>
                    <a:pt x="158750" y="138856"/>
                    <a:pt x="158750" y="129090"/>
                  </a:cubicBezTo>
                  <a:cubicBezTo>
                    <a:pt x="158750" y="120047"/>
                    <a:pt x="166077" y="112090"/>
                    <a:pt x="175236" y="110281"/>
                  </a:cubicBezTo>
                  <a:lnTo>
                    <a:pt x="175236" y="105941"/>
                  </a:lnTo>
                  <a:cubicBezTo>
                    <a:pt x="175236" y="103770"/>
                    <a:pt x="177434" y="101600"/>
                    <a:pt x="179998" y="101600"/>
                  </a:cubicBezTo>
                  <a:close/>
                  <a:moveTo>
                    <a:pt x="179916" y="90943"/>
                  </a:moveTo>
                  <a:cubicBezTo>
                    <a:pt x="150050" y="90943"/>
                    <a:pt x="125582" y="115122"/>
                    <a:pt x="125582" y="145076"/>
                  </a:cubicBezTo>
                  <a:cubicBezTo>
                    <a:pt x="125582" y="175029"/>
                    <a:pt x="150050" y="199569"/>
                    <a:pt x="179916" y="199569"/>
                  </a:cubicBezTo>
                  <a:cubicBezTo>
                    <a:pt x="209783" y="199569"/>
                    <a:pt x="233891" y="175029"/>
                    <a:pt x="233891" y="145076"/>
                  </a:cubicBezTo>
                  <a:cubicBezTo>
                    <a:pt x="233891" y="115122"/>
                    <a:pt x="209783" y="90943"/>
                    <a:pt x="179916" y="90943"/>
                  </a:cubicBezTo>
                  <a:close/>
                  <a:moveTo>
                    <a:pt x="21950" y="55576"/>
                  </a:moveTo>
                  <a:cubicBezTo>
                    <a:pt x="14753" y="55576"/>
                    <a:pt x="8636" y="61711"/>
                    <a:pt x="8636" y="68929"/>
                  </a:cubicBezTo>
                  <a:lnTo>
                    <a:pt x="8636" y="221222"/>
                  </a:lnTo>
                  <a:cubicBezTo>
                    <a:pt x="8636" y="228801"/>
                    <a:pt x="14753" y="234575"/>
                    <a:pt x="21950" y="234575"/>
                  </a:cubicBezTo>
                  <a:lnTo>
                    <a:pt x="162285" y="234575"/>
                  </a:lnTo>
                  <a:cubicBezTo>
                    <a:pt x="169481" y="234575"/>
                    <a:pt x="175239" y="228801"/>
                    <a:pt x="175239" y="221222"/>
                  </a:cubicBezTo>
                  <a:lnTo>
                    <a:pt x="175239" y="207870"/>
                  </a:lnTo>
                  <a:cubicBezTo>
                    <a:pt x="142854" y="205344"/>
                    <a:pt x="116946" y="178277"/>
                    <a:pt x="116946" y="145076"/>
                  </a:cubicBezTo>
                  <a:cubicBezTo>
                    <a:pt x="116946" y="111874"/>
                    <a:pt x="142854" y="84447"/>
                    <a:pt x="175239" y="82282"/>
                  </a:cubicBezTo>
                  <a:lnTo>
                    <a:pt x="175239" y="68929"/>
                  </a:lnTo>
                  <a:cubicBezTo>
                    <a:pt x="175239" y="61711"/>
                    <a:pt x="169481" y="55576"/>
                    <a:pt x="162285" y="55576"/>
                  </a:cubicBezTo>
                  <a:lnTo>
                    <a:pt x="21950" y="55576"/>
                  </a:lnTo>
                  <a:close/>
                  <a:moveTo>
                    <a:pt x="197948" y="22225"/>
                  </a:moveTo>
                  <a:lnTo>
                    <a:pt x="226790" y="22225"/>
                  </a:lnTo>
                  <a:cubicBezTo>
                    <a:pt x="229639" y="22225"/>
                    <a:pt x="231419" y="24130"/>
                    <a:pt x="231419" y="26797"/>
                  </a:cubicBezTo>
                  <a:cubicBezTo>
                    <a:pt x="231419" y="29464"/>
                    <a:pt x="229639" y="31369"/>
                    <a:pt x="226790" y="31369"/>
                  </a:cubicBezTo>
                  <a:lnTo>
                    <a:pt x="197948" y="31369"/>
                  </a:lnTo>
                  <a:cubicBezTo>
                    <a:pt x="195812" y="31369"/>
                    <a:pt x="193675" y="29464"/>
                    <a:pt x="193675" y="26797"/>
                  </a:cubicBezTo>
                  <a:cubicBezTo>
                    <a:pt x="193675" y="24130"/>
                    <a:pt x="195812" y="22225"/>
                    <a:pt x="197948" y="22225"/>
                  </a:cubicBezTo>
                  <a:close/>
                  <a:moveTo>
                    <a:pt x="93472" y="22225"/>
                  </a:moveTo>
                  <a:cubicBezTo>
                    <a:pt x="96139" y="22225"/>
                    <a:pt x="98044" y="24130"/>
                    <a:pt x="98044" y="26797"/>
                  </a:cubicBezTo>
                  <a:cubicBezTo>
                    <a:pt x="98044" y="29464"/>
                    <a:pt x="96139" y="31369"/>
                    <a:pt x="93472" y="31369"/>
                  </a:cubicBezTo>
                  <a:cubicBezTo>
                    <a:pt x="91186" y="31369"/>
                    <a:pt x="88900" y="29464"/>
                    <a:pt x="88900" y="26797"/>
                  </a:cubicBezTo>
                  <a:cubicBezTo>
                    <a:pt x="88900" y="24130"/>
                    <a:pt x="91186" y="22225"/>
                    <a:pt x="93472" y="22225"/>
                  </a:cubicBezTo>
                  <a:close/>
                  <a:moveTo>
                    <a:pt x="33824" y="8661"/>
                  </a:moveTo>
                  <a:cubicBezTo>
                    <a:pt x="20150" y="8661"/>
                    <a:pt x="8636" y="20209"/>
                    <a:pt x="8636" y="33562"/>
                  </a:cubicBezTo>
                  <a:lnTo>
                    <a:pt x="8636" y="51245"/>
                  </a:lnTo>
                  <a:cubicBezTo>
                    <a:pt x="12594" y="48719"/>
                    <a:pt x="17272" y="46915"/>
                    <a:pt x="21950" y="46915"/>
                  </a:cubicBezTo>
                  <a:lnTo>
                    <a:pt x="162285" y="46915"/>
                  </a:lnTo>
                  <a:cubicBezTo>
                    <a:pt x="167322" y="46915"/>
                    <a:pt x="171640" y="48719"/>
                    <a:pt x="175239" y="51245"/>
                  </a:cubicBezTo>
                  <a:lnTo>
                    <a:pt x="175239" y="33562"/>
                  </a:lnTo>
                  <a:cubicBezTo>
                    <a:pt x="175239" y="20209"/>
                    <a:pt x="164444" y="8661"/>
                    <a:pt x="150770" y="8661"/>
                  </a:cubicBezTo>
                  <a:lnTo>
                    <a:pt x="33824" y="8661"/>
                  </a:lnTo>
                  <a:close/>
                  <a:moveTo>
                    <a:pt x="186866" y="0"/>
                  </a:moveTo>
                  <a:lnTo>
                    <a:pt x="280112" y="0"/>
                  </a:lnTo>
                  <a:cubicBezTo>
                    <a:pt x="285491" y="0"/>
                    <a:pt x="290153" y="4691"/>
                    <a:pt x="290153" y="10105"/>
                  </a:cubicBezTo>
                  <a:lnTo>
                    <a:pt x="290153" y="280047"/>
                  </a:lnTo>
                  <a:cubicBezTo>
                    <a:pt x="290153" y="285460"/>
                    <a:pt x="285491" y="290151"/>
                    <a:pt x="280112" y="290151"/>
                  </a:cubicBezTo>
                  <a:lnTo>
                    <a:pt x="186866" y="290151"/>
                  </a:lnTo>
                  <a:cubicBezTo>
                    <a:pt x="184355" y="290151"/>
                    <a:pt x="182562" y="287986"/>
                    <a:pt x="182562" y="285821"/>
                  </a:cubicBezTo>
                  <a:cubicBezTo>
                    <a:pt x="182562" y="283295"/>
                    <a:pt x="184355" y="281490"/>
                    <a:pt x="186866" y="281490"/>
                  </a:cubicBezTo>
                  <a:lnTo>
                    <a:pt x="280112" y="281490"/>
                  </a:lnTo>
                  <a:cubicBezTo>
                    <a:pt x="280829" y="281490"/>
                    <a:pt x="281546" y="280768"/>
                    <a:pt x="281546" y="280047"/>
                  </a:cubicBezTo>
                  <a:lnTo>
                    <a:pt x="281546" y="243236"/>
                  </a:lnTo>
                  <a:lnTo>
                    <a:pt x="198342" y="243236"/>
                  </a:lnTo>
                  <a:cubicBezTo>
                    <a:pt x="196190" y="243236"/>
                    <a:pt x="194039" y="241432"/>
                    <a:pt x="194039" y="238906"/>
                  </a:cubicBezTo>
                  <a:cubicBezTo>
                    <a:pt x="194039" y="236380"/>
                    <a:pt x="196190" y="234575"/>
                    <a:pt x="198342" y="234575"/>
                  </a:cubicBezTo>
                  <a:lnTo>
                    <a:pt x="281546" y="234575"/>
                  </a:lnTo>
                  <a:lnTo>
                    <a:pt x="281546" y="55576"/>
                  </a:lnTo>
                  <a:lnTo>
                    <a:pt x="198342" y="55576"/>
                  </a:lnTo>
                  <a:cubicBezTo>
                    <a:pt x="196190" y="55576"/>
                    <a:pt x="194039" y="53772"/>
                    <a:pt x="194039" y="51245"/>
                  </a:cubicBezTo>
                  <a:cubicBezTo>
                    <a:pt x="194039" y="48719"/>
                    <a:pt x="196190" y="46915"/>
                    <a:pt x="198342" y="46915"/>
                  </a:cubicBezTo>
                  <a:lnTo>
                    <a:pt x="281546" y="46915"/>
                  </a:lnTo>
                  <a:lnTo>
                    <a:pt x="281546" y="10105"/>
                  </a:lnTo>
                  <a:cubicBezTo>
                    <a:pt x="281546" y="9383"/>
                    <a:pt x="280829" y="8661"/>
                    <a:pt x="280112" y="8661"/>
                  </a:cubicBezTo>
                  <a:lnTo>
                    <a:pt x="186866" y="8661"/>
                  </a:lnTo>
                  <a:cubicBezTo>
                    <a:pt x="184355" y="8661"/>
                    <a:pt x="182562" y="6857"/>
                    <a:pt x="182562" y="4330"/>
                  </a:cubicBezTo>
                  <a:cubicBezTo>
                    <a:pt x="182562" y="2165"/>
                    <a:pt x="184355" y="0"/>
                    <a:pt x="186866" y="0"/>
                  </a:cubicBezTo>
                  <a:close/>
                  <a:moveTo>
                    <a:pt x="33824" y="0"/>
                  </a:moveTo>
                  <a:lnTo>
                    <a:pt x="150770" y="0"/>
                  </a:lnTo>
                  <a:cubicBezTo>
                    <a:pt x="169121" y="0"/>
                    <a:pt x="184234" y="15157"/>
                    <a:pt x="184234" y="33562"/>
                  </a:cubicBezTo>
                  <a:lnTo>
                    <a:pt x="184234" y="82282"/>
                  </a:lnTo>
                  <a:cubicBezTo>
                    <a:pt x="216619" y="84447"/>
                    <a:pt x="242527" y="111874"/>
                    <a:pt x="242527" y="145076"/>
                  </a:cubicBezTo>
                  <a:cubicBezTo>
                    <a:pt x="242527" y="178277"/>
                    <a:pt x="216619" y="205344"/>
                    <a:pt x="184234" y="207870"/>
                  </a:cubicBezTo>
                  <a:lnTo>
                    <a:pt x="184234" y="256228"/>
                  </a:lnTo>
                  <a:cubicBezTo>
                    <a:pt x="184234" y="274994"/>
                    <a:pt x="169121" y="290151"/>
                    <a:pt x="150770" y="290151"/>
                  </a:cubicBezTo>
                  <a:lnTo>
                    <a:pt x="33824" y="290151"/>
                  </a:lnTo>
                  <a:cubicBezTo>
                    <a:pt x="15113" y="290151"/>
                    <a:pt x="0" y="274994"/>
                    <a:pt x="0" y="256228"/>
                  </a:cubicBezTo>
                  <a:lnTo>
                    <a:pt x="0" y="33562"/>
                  </a:lnTo>
                  <a:cubicBezTo>
                    <a:pt x="0" y="15157"/>
                    <a:pt x="15113" y="0"/>
                    <a:pt x="3382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8" name="Subtitle 2">
              <a:extLst>
                <a:ext uri="{FF2B5EF4-FFF2-40B4-BE49-F238E27FC236}">
                  <a16:creationId xmlns:a16="http://schemas.microsoft.com/office/drawing/2014/main" id="{D5DB8DE9-9CA0-1C4A-6D4C-7601DF91B897}"/>
                </a:ext>
              </a:extLst>
            </p:cNvPr>
            <p:cNvSpPr txBox="1">
              <a:spLocks/>
            </p:cNvSpPr>
            <p:nvPr/>
          </p:nvSpPr>
          <p:spPr>
            <a:xfrm>
              <a:off x="1001934" y="4858341"/>
              <a:ext cx="2424634" cy="993092"/>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Diminution du coût global de gestion des intervention</a:t>
              </a:r>
            </a:p>
            <a:p>
              <a:pPr>
                <a:lnSpc>
                  <a:spcPts val="1750"/>
                </a:lnSpc>
              </a:pPr>
              <a:r>
                <a:rPr lang="en-US" sz="1400" b="1">
                  <a:solidFill>
                    <a:schemeClr val="bg1"/>
                  </a:solidFill>
                  <a:latin typeface="Lato Light" panose="020F0502020204030203" pitchFamily="34" charset="0"/>
                  <a:ea typeface="Lato Light" panose="020F0502020204030203" pitchFamily="34" charset="0"/>
                  <a:cs typeface="Mukta ExtraLight" panose="020B0000000000000000" pitchFamily="34" charset="77"/>
                </a:rPr>
                <a:t>Performance Opérationnelle terrain </a:t>
              </a:r>
            </a:p>
          </p:txBody>
        </p:sp>
        <p:sp>
          <p:nvSpPr>
            <p:cNvPr id="9" name="TextBox 33">
              <a:extLst>
                <a:ext uri="{FF2B5EF4-FFF2-40B4-BE49-F238E27FC236}">
                  <a16:creationId xmlns:a16="http://schemas.microsoft.com/office/drawing/2014/main" id="{7D3EF081-F376-15F3-4A1C-23562050DF78}"/>
                </a:ext>
              </a:extLst>
            </p:cNvPr>
            <p:cNvSpPr txBox="1"/>
            <p:nvPr/>
          </p:nvSpPr>
          <p:spPr>
            <a:xfrm>
              <a:off x="1257974" y="4533917"/>
              <a:ext cx="2056973" cy="338554"/>
            </a:xfrm>
            <a:prstGeom prst="rect">
              <a:avLst/>
            </a:prstGeom>
            <a:grp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économique</a:t>
              </a:r>
            </a:p>
          </p:txBody>
        </p:sp>
        <p:sp>
          <p:nvSpPr>
            <p:cNvPr id="10" name="TextBox 35">
              <a:extLst>
                <a:ext uri="{FF2B5EF4-FFF2-40B4-BE49-F238E27FC236}">
                  <a16:creationId xmlns:a16="http://schemas.microsoft.com/office/drawing/2014/main" id="{445A1CF8-0845-71A9-F170-7ECB241BC12B}"/>
                </a:ext>
              </a:extLst>
            </p:cNvPr>
            <p:cNvSpPr txBox="1"/>
            <p:nvPr/>
          </p:nvSpPr>
          <p:spPr>
            <a:xfrm>
              <a:off x="1898944" y="3693611"/>
              <a:ext cx="777777" cy="784830"/>
            </a:xfrm>
            <a:prstGeom prst="rect">
              <a:avLst/>
            </a:prstGeom>
            <a:grp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grpSp>
      <p:grpSp>
        <p:nvGrpSpPr>
          <p:cNvPr id="33" name="Groupe 32">
            <a:extLst>
              <a:ext uri="{FF2B5EF4-FFF2-40B4-BE49-F238E27FC236}">
                <a16:creationId xmlns:a16="http://schemas.microsoft.com/office/drawing/2014/main" id="{DF527BB5-1676-60B1-F908-2C4667EE7C5F}"/>
              </a:ext>
            </a:extLst>
          </p:cNvPr>
          <p:cNvGrpSpPr/>
          <p:nvPr/>
        </p:nvGrpSpPr>
        <p:grpSpPr>
          <a:xfrm>
            <a:off x="3527403" y="2019076"/>
            <a:ext cx="2986638" cy="4033471"/>
            <a:chOff x="4564741" y="2019076"/>
            <a:chExt cx="2986638" cy="4033471"/>
          </a:xfrm>
          <a:solidFill>
            <a:srgbClr val="00B0F0"/>
          </a:solidFill>
        </p:grpSpPr>
        <p:sp>
          <p:nvSpPr>
            <p:cNvPr id="19" name="Freeform 15">
              <a:extLst>
                <a:ext uri="{FF2B5EF4-FFF2-40B4-BE49-F238E27FC236}">
                  <a16:creationId xmlns:a16="http://schemas.microsoft.com/office/drawing/2014/main" id="{315A2E3D-2AB1-0402-8BEF-8E17904AB143}"/>
                </a:ext>
              </a:extLst>
            </p:cNvPr>
            <p:cNvSpPr>
              <a:spLocks noChangeArrowheads="1"/>
            </p:cNvSpPr>
            <p:nvPr/>
          </p:nvSpPr>
          <p:spPr bwMode="auto">
            <a:xfrm>
              <a:off x="4564741" y="2019076"/>
              <a:ext cx="2986638" cy="4033471"/>
            </a:xfrm>
            <a:prstGeom prst="roundRect">
              <a:avLst>
                <a:gd name="adj" fmla="val 8806"/>
              </a:avLst>
            </a:prstGeom>
            <a:grpFill/>
            <a:ln>
              <a:solidFill>
                <a:schemeClr val="accent2"/>
              </a:solidFill>
            </a:ln>
            <a:effectLst/>
          </p:spPr>
          <p:txBody>
            <a:bodyPr wrap="none" anchor="ctr"/>
            <a:lstStyle/>
            <a:p>
              <a:endParaRPr lang="en-US" sz="3266"/>
            </a:p>
          </p:txBody>
        </p:sp>
        <p:sp>
          <p:nvSpPr>
            <p:cNvPr id="22" name="Subtitle 2">
              <a:extLst>
                <a:ext uri="{FF2B5EF4-FFF2-40B4-BE49-F238E27FC236}">
                  <a16:creationId xmlns:a16="http://schemas.microsoft.com/office/drawing/2014/main" id="{2ABDA914-5A7D-57CD-DF85-1C7CDB53FA82}"/>
                </a:ext>
              </a:extLst>
            </p:cNvPr>
            <p:cNvSpPr txBox="1">
              <a:spLocks/>
            </p:cNvSpPr>
            <p:nvPr/>
          </p:nvSpPr>
          <p:spPr>
            <a:xfrm>
              <a:off x="4803000" y="4959090"/>
              <a:ext cx="2356192" cy="950004"/>
            </a:xfrm>
            <a:prstGeom prst="rect">
              <a:avLst/>
            </a:prstGeom>
            <a:grpFill/>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rPr>
                <a:t>Utiliser la competence juste nécessaire tout en professionalisant certaines taches   </a:t>
              </a:r>
            </a:p>
          </p:txBody>
        </p:sp>
        <p:sp>
          <p:nvSpPr>
            <p:cNvPr id="23" name="TextBox 38">
              <a:extLst>
                <a:ext uri="{FF2B5EF4-FFF2-40B4-BE49-F238E27FC236}">
                  <a16:creationId xmlns:a16="http://schemas.microsoft.com/office/drawing/2014/main" id="{2F012902-36D8-7344-4E11-83745AC8863B}"/>
                </a:ext>
              </a:extLst>
            </p:cNvPr>
            <p:cNvSpPr txBox="1"/>
            <p:nvPr/>
          </p:nvSpPr>
          <p:spPr>
            <a:xfrm>
              <a:off x="4914903" y="4441788"/>
              <a:ext cx="2211942" cy="584775"/>
            </a:xfrm>
            <a:prstGeom prst="rect">
              <a:avLst/>
            </a:prstGeom>
            <a:grpFill/>
          </p:spPr>
          <p:txBody>
            <a:bodyPr wrap="square" rtlCol="0" anchor="b" anchorCtr="0">
              <a:spAutoFit/>
            </a:bodyPr>
            <a:lstStyle/>
            <a:p>
              <a:pPr algn="ctr"/>
              <a:r>
                <a:rPr lang="en-US" sz="1600" b="1">
                  <a:solidFill>
                    <a:schemeClr val="bg1"/>
                  </a:solidFill>
                  <a:latin typeface="Poppins" pitchFamily="2" charset="77"/>
                  <a:ea typeface="League Spartan" charset="0"/>
                  <a:cs typeface="Poppins" pitchFamily="2" charset="77"/>
                </a:rPr>
                <a:t>Gain Organisationnel </a:t>
              </a:r>
            </a:p>
          </p:txBody>
        </p:sp>
        <p:sp>
          <p:nvSpPr>
            <p:cNvPr id="24" name="TextBox 39">
              <a:extLst>
                <a:ext uri="{FF2B5EF4-FFF2-40B4-BE49-F238E27FC236}">
                  <a16:creationId xmlns:a16="http://schemas.microsoft.com/office/drawing/2014/main" id="{617DA7C5-9C98-1F63-1745-50CBF8978FAF}"/>
                </a:ext>
              </a:extLst>
            </p:cNvPr>
            <p:cNvSpPr txBox="1"/>
            <p:nvPr/>
          </p:nvSpPr>
          <p:spPr>
            <a:xfrm>
              <a:off x="5576453" y="3724431"/>
              <a:ext cx="891591" cy="784830"/>
            </a:xfrm>
            <a:prstGeom prst="rect">
              <a:avLst/>
            </a:prstGeom>
            <a:grp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sp>
          <p:nvSpPr>
            <p:cNvPr id="20" name="Freeform 19">
              <a:extLst>
                <a:ext uri="{FF2B5EF4-FFF2-40B4-BE49-F238E27FC236}">
                  <a16:creationId xmlns:a16="http://schemas.microsoft.com/office/drawing/2014/main" id="{8AFAFB10-71C1-4248-565E-B0F147B68780}"/>
                </a:ext>
              </a:extLst>
            </p:cNvPr>
            <p:cNvSpPr>
              <a:spLocks noChangeArrowheads="1"/>
            </p:cNvSpPr>
            <p:nvPr/>
          </p:nvSpPr>
          <p:spPr bwMode="auto">
            <a:xfrm>
              <a:off x="5408903" y="240271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1" name="Freeform 996">
              <a:extLst>
                <a:ext uri="{FF2B5EF4-FFF2-40B4-BE49-F238E27FC236}">
                  <a16:creationId xmlns:a16="http://schemas.microsoft.com/office/drawing/2014/main" id="{C4D2348F-8653-C497-35FF-33C0BCDA9023}"/>
                </a:ext>
              </a:extLst>
            </p:cNvPr>
            <p:cNvSpPr>
              <a:spLocks noChangeAspect="1" noChangeArrowheads="1"/>
            </p:cNvSpPr>
            <p:nvPr/>
          </p:nvSpPr>
          <p:spPr bwMode="auto">
            <a:xfrm>
              <a:off x="5804974" y="2776965"/>
              <a:ext cx="431800" cy="471571"/>
            </a:xfrm>
            <a:custGeom>
              <a:avLst/>
              <a:gdLst>
                <a:gd name="T0" fmla="*/ 32437331 w 267017"/>
                <a:gd name="T1" fmla="*/ 25862517 h 290151"/>
                <a:gd name="T2" fmla="*/ 30564467 w 267017"/>
                <a:gd name="T3" fmla="*/ 25862517 h 290151"/>
                <a:gd name="T4" fmla="*/ 17158302 w 267017"/>
                <a:gd name="T5" fmla="*/ 24788421 h 290151"/>
                <a:gd name="T6" fmla="*/ 17158302 w 267017"/>
                <a:gd name="T7" fmla="*/ 26771477 h 290151"/>
                <a:gd name="T8" fmla="*/ 17158302 w 267017"/>
                <a:gd name="T9" fmla="*/ 24788421 h 290151"/>
                <a:gd name="T10" fmla="*/ 32813845 w 267017"/>
                <a:gd name="T11" fmla="*/ 16839060 h 290151"/>
                <a:gd name="T12" fmla="*/ 32159665 w 267017"/>
                <a:gd name="T13" fmla="*/ 34694181 h 290151"/>
                <a:gd name="T14" fmla="*/ 31505516 w 267017"/>
                <a:gd name="T15" fmla="*/ 33049854 h 290151"/>
                <a:gd name="T16" fmla="*/ 31505516 w 267017"/>
                <a:gd name="T17" fmla="*/ 16839060 h 290151"/>
                <a:gd name="T18" fmla="*/ 17447095 w 267017"/>
                <a:gd name="T19" fmla="*/ 16839060 h 290151"/>
                <a:gd name="T20" fmla="*/ 17447095 w 267017"/>
                <a:gd name="T21" fmla="*/ 33049854 h 290151"/>
                <a:gd name="T22" fmla="*/ 16793147 w 267017"/>
                <a:gd name="T23" fmla="*/ 34694181 h 290151"/>
                <a:gd name="T24" fmla="*/ 16211645 w 267017"/>
                <a:gd name="T25" fmla="*/ 16839060 h 290151"/>
                <a:gd name="T26" fmla="*/ 25237751 w 267017"/>
                <a:gd name="T27" fmla="*/ 16845466 h 290151"/>
                <a:gd name="T28" fmla="*/ 28568437 w 267017"/>
                <a:gd name="T29" fmla="*/ 20568435 h 290151"/>
                <a:gd name="T30" fmla="*/ 26865911 w 267017"/>
                <a:gd name="T31" fmla="*/ 21344211 h 290151"/>
                <a:gd name="T32" fmla="*/ 21610640 w 267017"/>
                <a:gd name="T33" fmla="*/ 22197506 h 290151"/>
                <a:gd name="T34" fmla="*/ 28864728 w 267017"/>
                <a:gd name="T35" fmla="*/ 29100700 h 290151"/>
                <a:gd name="T36" fmla="*/ 25237751 w 267017"/>
                <a:gd name="T37" fmla="*/ 34452837 h 290151"/>
                <a:gd name="T38" fmla="*/ 23387158 w 267017"/>
                <a:gd name="T39" fmla="*/ 34452837 h 290151"/>
                <a:gd name="T40" fmla="*/ 20130491 w 267017"/>
                <a:gd name="T41" fmla="*/ 30729527 h 290151"/>
                <a:gd name="T42" fmla="*/ 21758669 w 267017"/>
                <a:gd name="T43" fmla="*/ 29954018 h 290151"/>
                <a:gd name="T44" fmla="*/ 27088321 w 267017"/>
                <a:gd name="T45" fmla="*/ 29100700 h 290151"/>
                <a:gd name="T46" fmla="*/ 19834217 w 267017"/>
                <a:gd name="T47" fmla="*/ 22197506 h 290151"/>
                <a:gd name="T48" fmla="*/ 23387158 w 267017"/>
                <a:gd name="T49" fmla="*/ 16845466 h 290151"/>
                <a:gd name="T50" fmla="*/ 24549105 w 267017"/>
                <a:gd name="T51" fmla="*/ 9442289 h 290151"/>
                <a:gd name="T52" fmla="*/ 24549105 w 267017"/>
                <a:gd name="T53" fmla="*/ 41672391 h 290151"/>
                <a:gd name="T54" fmla="*/ 32422264 w 267017"/>
                <a:gd name="T55" fmla="*/ 39570416 h 290151"/>
                <a:gd name="T56" fmla="*/ 39780314 w 267017"/>
                <a:gd name="T57" fmla="*/ 44630506 h 290151"/>
                <a:gd name="T58" fmla="*/ 24549105 w 267017"/>
                <a:gd name="T59" fmla="*/ 9442289 h 290151"/>
                <a:gd name="T60" fmla="*/ 41546062 w 267017"/>
                <a:gd name="T61" fmla="*/ 25635193 h 290151"/>
                <a:gd name="T62" fmla="*/ 41104640 w 267017"/>
                <a:gd name="T63" fmla="*/ 47277601 h 290151"/>
                <a:gd name="T64" fmla="*/ 40148157 w 267017"/>
                <a:gd name="T65" fmla="*/ 47199355 h 290151"/>
                <a:gd name="T66" fmla="*/ 24549105 w 267017"/>
                <a:gd name="T67" fmla="*/ 43618655 h 290151"/>
                <a:gd name="T68" fmla="*/ 24549105 w 267017"/>
                <a:gd name="T69" fmla="*/ 7574506 h 290151"/>
                <a:gd name="T70" fmla="*/ 48681605 w 267017"/>
                <a:gd name="T71" fmla="*/ 25749313 h 290151"/>
                <a:gd name="T72" fmla="*/ 54656085 w 267017"/>
                <a:gd name="T73" fmla="*/ 37802068 h 290151"/>
                <a:gd name="T74" fmla="*/ 48607725 w 267017"/>
                <a:gd name="T75" fmla="*/ 42341729 h 290151"/>
                <a:gd name="T76" fmla="*/ 39240207 w 267017"/>
                <a:gd name="T77" fmla="*/ 55177407 h 290151"/>
                <a:gd name="T78" fmla="*/ 37027412 w 267017"/>
                <a:gd name="T79" fmla="*/ 61986269 h 290151"/>
                <a:gd name="T80" fmla="*/ 35257229 w 267017"/>
                <a:gd name="T81" fmla="*/ 61986269 h 290151"/>
                <a:gd name="T82" fmla="*/ 39240207 w 267017"/>
                <a:gd name="T83" fmla="*/ 53298983 h 290151"/>
                <a:gd name="T84" fmla="*/ 46689949 w 267017"/>
                <a:gd name="T85" fmla="*/ 41793867 h 290151"/>
                <a:gd name="T86" fmla="*/ 52148241 w 267017"/>
                <a:gd name="T87" fmla="*/ 38350213 h 290151"/>
                <a:gd name="T88" fmla="*/ 52148241 w 267017"/>
                <a:gd name="T89" fmla="*/ 35532628 h 290151"/>
                <a:gd name="T90" fmla="*/ 46837368 w 267017"/>
                <a:gd name="T91" fmla="*/ 25827662 h 290151"/>
                <a:gd name="T92" fmla="*/ 1770592 w 267017"/>
                <a:gd name="T93" fmla="*/ 25827662 h 290151"/>
                <a:gd name="T94" fmla="*/ 4720939 w 267017"/>
                <a:gd name="T95" fmla="*/ 37724109 h 290151"/>
                <a:gd name="T96" fmla="*/ 10547663 w 267017"/>
                <a:gd name="T97" fmla="*/ 48289704 h 290151"/>
                <a:gd name="T98" fmla="*/ 11727545 w 267017"/>
                <a:gd name="T99" fmla="*/ 62925261 h 290151"/>
                <a:gd name="T100" fmla="*/ 8998688 w 267017"/>
                <a:gd name="T101" fmla="*/ 49072616 h 290151"/>
                <a:gd name="T102" fmla="*/ 3245112 w 267017"/>
                <a:gd name="T103" fmla="*/ 38741449 h 290151"/>
                <a:gd name="T104" fmla="*/ 0 w 267017"/>
                <a:gd name="T105" fmla="*/ 25827662 h 2901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017" h="290151">
                  <a:moveTo>
                    <a:pt x="153797" y="114300"/>
                  </a:moveTo>
                  <a:cubicBezTo>
                    <a:pt x="156464" y="114300"/>
                    <a:pt x="158369" y="116205"/>
                    <a:pt x="158369" y="119253"/>
                  </a:cubicBezTo>
                  <a:cubicBezTo>
                    <a:pt x="158369" y="121539"/>
                    <a:pt x="156464" y="123444"/>
                    <a:pt x="153797" y="123444"/>
                  </a:cubicBezTo>
                  <a:cubicBezTo>
                    <a:pt x="151130" y="123444"/>
                    <a:pt x="149225" y="121539"/>
                    <a:pt x="149225" y="119253"/>
                  </a:cubicBezTo>
                  <a:cubicBezTo>
                    <a:pt x="149225" y="116205"/>
                    <a:pt x="151130" y="114300"/>
                    <a:pt x="153797" y="114300"/>
                  </a:cubicBezTo>
                  <a:close/>
                  <a:moveTo>
                    <a:pt x="83771" y="114300"/>
                  </a:moveTo>
                  <a:cubicBezTo>
                    <a:pt x="86336" y="114300"/>
                    <a:pt x="88534" y="116205"/>
                    <a:pt x="88534" y="119253"/>
                  </a:cubicBezTo>
                  <a:cubicBezTo>
                    <a:pt x="88534" y="121539"/>
                    <a:pt x="86336" y="123444"/>
                    <a:pt x="83771" y="123444"/>
                  </a:cubicBezTo>
                  <a:cubicBezTo>
                    <a:pt x="81207" y="123444"/>
                    <a:pt x="79375" y="121539"/>
                    <a:pt x="79375" y="119253"/>
                  </a:cubicBezTo>
                  <a:cubicBezTo>
                    <a:pt x="79375" y="116205"/>
                    <a:pt x="81207" y="114300"/>
                    <a:pt x="83771" y="114300"/>
                  </a:cubicBezTo>
                  <a:close/>
                  <a:moveTo>
                    <a:pt x="153820" y="77645"/>
                  </a:moveTo>
                  <a:cubicBezTo>
                    <a:pt x="155594" y="76200"/>
                    <a:pt x="158433" y="76200"/>
                    <a:pt x="160207" y="77645"/>
                  </a:cubicBezTo>
                  <a:cubicBezTo>
                    <a:pt x="182207" y="100033"/>
                    <a:pt x="182207" y="136504"/>
                    <a:pt x="160207" y="158532"/>
                  </a:cubicBezTo>
                  <a:cubicBezTo>
                    <a:pt x="159142" y="159254"/>
                    <a:pt x="158078" y="159976"/>
                    <a:pt x="157013" y="159976"/>
                  </a:cubicBezTo>
                  <a:cubicBezTo>
                    <a:pt x="155949" y="159976"/>
                    <a:pt x="154884" y="159254"/>
                    <a:pt x="153820" y="158532"/>
                  </a:cubicBezTo>
                  <a:cubicBezTo>
                    <a:pt x="152400" y="156726"/>
                    <a:pt x="152400" y="154198"/>
                    <a:pt x="153820" y="152393"/>
                  </a:cubicBezTo>
                  <a:cubicBezTo>
                    <a:pt x="172626" y="133616"/>
                    <a:pt x="172626" y="102922"/>
                    <a:pt x="153820" y="83783"/>
                  </a:cubicBezTo>
                  <a:cubicBezTo>
                    <a:pt x="152400" y="82339"/>
                    <a:pt x="152400" y="79450"/>
                    <a:pt x="153820" y="77645"/>
                  </a:cubicBezTo>
                  <a:close/>
                  <a:moveTo>
                    <a:pt x="79151" y="77645"/>
                  </a:moveTo>
                  <a:cubicBezTo>
                    <a:pt x="80570" y="76200"/>
                    <a:pt x="83409" y="76200"/>
                    <a:pt x="85183" y="77645"/>
                  </a:cubicBezTo>
                  <a:cubicBezTo>
                    <a:pt x="86957" y="79450"/>
                    <a:pt x="86957" y="82339"/>
                    <a:pt x="85183" y="83783"/>
                  </a:cubicBezTo>
                  <a:cubicBezTo>
                    <a:pt x="66731" y="102922"/>
                    <a:pt x="66731" y="133616"/>
                    <a:pt x="85183" y="152393"/>
                  </a:cubicBezTo>
                  <a:cubicBezTo>
                    <a:pt x="86957" y="154198"/>
                    <a:pt x="86957" y="156726"/>
                    <a:pt x="85183" y="158532"/>
                  </a:cubicBezTo>
                  <a:cubicBezTo>
                    <a:pt x="84473" y="159254"/>
                    <a:pt x="83054" y="159976"/>
                    <a:pt x="81989" y="159976"/>
                  </a:cubicBezTo>
                  <a:cubicBezTo>
                    <a:pt x="80925" y="159976"/>
                    <a:pt x="79860" y="159254"/>
                    <a:pt x="79151" y="158532"/>
                  </a:cubicBezTo>
                  <a:cubicBezTo>
                    <a:pt x="57150" y="136504"/>
                    <a:pt x="57150" y="100033"/>
                    <a:pt x="79151" y="77645"/>
                  </a:cubicBezTo>
                  <a:close/>
                  <a:moveTo>
                    <a:pt x="118881" y="73025"/>
                  </a:moveTo>
                  <a:cubicBezTo>
                    <a:pt x="121050" y="73025"/>
                    <a:pt x="123218" y="75171"/>
                    <a:pt x="123218" y="77675"/>
                  </a:cubicBezTo>
                  <a:lnTo>
                    <a:pt x="123218" y="82324"/>
                  </a:lnTo>
                  <a:cubicBezTo>
                    <a:pt x="130446" y="83755"/>
                    <a:pt x="136589" y="88404"/>
                    <a:pt x="139480" y="94842"/>
                  </a:cubicBezTo>
                  <a:cubicBezTo>
                    <a:pt x="140203" y="96988"/>
                    <a:pt x="139119" y="99492"/>
                    <a:pt x="136951" y="100565"/>
                  </a:cubicBezTo>
                  <a:cubicBezTo>
                    <a:pt x="134782" y="101280"/>
                    <a:pt x="132253" y="100565"/>
                    <a:pt x="131168" y="98419"/>
                  </a:cubicBezTo>
                  <a:cubicBezTo>
                    <a:pt x="129362" y="93769"/>
                    <a:pt x="124302" y="90550"/>
                    <a:pt x="118881" y="90550"/>
                  </a:cubicBezTo>
                  <a:cubicBezTo>
                    <a:pt x="111292" y="90550"/>
                    <a:pt x="105510" y="95915"/>
                    <a:pt x="105510" y="102353"/>
                  </a:cubicBezTo>
                  <a:cubicBezTo>
                    <a:pt x="105510" y="109864"/>
                    <a:pt x="110208" y="113798"/>
                    <a:pt x="118881" y="113798"/>
                  </a:cubicBezTo>
                  <a:cubicBezTo>
                    <a:pt x="135144" y="113798"/>
                    <a:pt x="140926" y="124528"/>
                    <a:pt x="140926" y="134184"/>
                  </a:cubicBezTo>
                  <a:cubicBezTo>
                    <a:pt x="140926" y="143841"/>
                    <a:pt x="133337" y="152067"/>
                    <a:pt x="123218" y="153856"/>
                  </a:cubicBezTo>
                  <a:lnTo>
                    <a:pt x="123218" y="158863"/>
                  </a:lnTo>
                  <a:cubicBezTo>
                    <a:pt x="123218" y="161366"/>
                    <a:pt x="121050" y="163155"/>
                    <a:pt x="118881" y="163155"/>
                  </a:cubicBezTo>
                  <a:cubicBezTo>
                    <a:pt x="116352" y="163155"/>
                    <a:pt x="114183" y="161366"/>
                    <a:pt x="114183" y="158863"/>
                  </a:cubicBezTo>
                  <a:lnTo>
                    <a:pt x="114183" y="153856"/>
                  </a:lnTo>
                  <a:cubicBezTo>
                    <a:pt x="106956" y="152425"/>
                    <a:pt x="100812" y="148133"/>
                    <a:pt x="98283" y="141695"/>
                  </a:cubicBezTo>
                  <a:cubicBezTo>
                    <a:pt x="97199" y="139192"/>
                    <a:pt x="98283" y="136688"/>
                    <a:pt x="100451" y="135615"/>
                  </a:cubicBezTo>
                  <a:cubicBezTo>
                    <a:pt x="102981" y="134900"/>
                    <a:pt x="105510" y="135973"/>
                    <a:pt x="106233" y="138119"/>
                  </a:cubicBezTo>
                  <a:cubicBezTo>
                    <a:pt x="108040" y="142768"/>
                    <a:pt x="113099" y="145987"/>
                    <a:pt x="118881" y="145987"/>
                  </a:cubicBezTo>
                  <a:cubicBezTo>
                    <a:pt x="126109" y="145987"/>
                    <a:pt x="132253" y="140622"/>
                    <a:pt x="132253" y="134184"/>
                  </a:cubicBezTo>
                  <a:cubicBezTo>
                    <a:pt x="132253" y="126316"/>
                    <a:pt x="127555" y="122382"/>
                    <a:pt x="118881" y="122382"/>
                  </a:cubicBezTo>
                  <a:cubicBezTo>
                    <a:pt x="102619" y="122382"/>
                    <a:pt x="96837" y="112010"/>
                    <a:pt x="96837" y="102353"/>
                  </a:cubicBezTo>
                  <a:cubicBezTo>
                    <a:pt x="96837" y="92339"/>
                    <a:pt x="104065" y="84112"/>
                    <a:pt x="114183" y="82324"/>
                  </a:cubicBezTo>
                  <a:lnTo>
                    <a:pt x="114183" y="77675"/>
                  </a:lnTo>
                  <a:cubicBezTo>
                    <a:pt x="114183" y="75171"/>
                    <a:pt x="116352" y="73025"/>
                    <a:pt x="118881" y="73025"/>
                  </a:cubicBezTo>
                  <a:close/>
                  <a:moveTo>
                    <a:pt x="119856" y="43540"/>
                  </a:moveTo>
                  <a:cubicBezTo>
                    <a:pt x="78903" y="43540"/>
                    <a:pt x="45134" y="76924"/>
                    <a:pt x="45134" y="118205"/>
                  </a:cubicBezTo>
                  <a:cubicBezTo>
                    <a:pt x="45134" y="158769"/>
                    <a:pt x="78903" y="192153"/>
                    <a:pt x="119856" y="192153"/>
                  </a:cubicBezTo>
                  <a:cubicBezTo>
                    <a:pt x="132430" y="192153"/>
                    <a:pt x="145003" y="189281"/>
                    <a:pt x="156140" y="182820"/>
                  </a:cubicBezTo>
                  <a:cubicBezTo>
                    <a:pt x="156858" y="182461"/>
                    <a:pt x="157217" y="182461"/>
                    <a:pt x="158295" y="182461"/>
                  </a:cubicBezTo>
                  <a:cubicBezTo>
                    <a:pt x="159013" y="182461"/>
                    <a:pt x="159732" y="182461"/>
                    <a:pt x="160450" y="183179"/>
                  </a:cubicBezTo>
                  <a:lnTo>
                    <a:pt x="194219" y="205793"/>
                  </a:lnTo>
                  <a:lnTo>
                    <a:pt x="194219" y="118205"/>
                  </a:lnTo>
                  <a:cubicBezTo>
                    <a:pt x="194219" y="76924"/>
                    <a:pt x="160810" y="43540"/>
                    <a:pt x="119856" y="43540"/>
                  </a:cubicBezTo>
                  <a:close/>
                  <a:moveTo>
                    <a:pt x="119856" y="34925"/>
                  </a:moveTo>
                  <a:cubicBezTo>
                    <a:pt x="165480" y="34925"/>
                    <a:pt x="202841" y="71899"/>
                    <a:pt x="202841" y="118205"/>
                  </a:cubicBezTo>
                  <a:lnTo>
                    <a:pt x="202841" y="214050"/>
                  </a:lnTo>
                  <a:cubicBezTo>
                    <a:pt x="202841" y="215845"/>
                    <a:pt x="202122" y="217280"/>
                    <a:pt x="200685" y="217998"/>
                  </a:cubicBezTo>
                  <a:cubicBezTo>
                    <a:pt x="199967" y="218357"/>
                    <a:pt x="199248" y="218716"/>
                    <a:pt x="198530" y="218716"/>
                  </a:cubicBezTo>
                  <a:cubicBezTo>
                    <a:pt x="197812" y="218716"/>
                    <a:pt x="196734" y="218357"/>
                    <a:pt x="196015" y="217639"/>
                  </a:cubicBezTo>
                  <a:lnTo>
                    <a:pt x="157936" y="191794"/>
                  </a:lnTo>
                  <a:cubicBezTo>
                    <a:pt x="146081" y="197896"/>
                    <a:pt x="133148" y="201127"/>
                    <a:pt x="119856" y="201127"/>
                  </a:cubicBezTo>
                  <a:cubicBezTo>
                    <a:pt x="73873" y="201127"/>
                    <a:pt x="36512" y="163794"/>
                    <a:pt x="36512" y="118205"/>
                  </a:cubicBezTo>
                  <a:cubicBezTo>
                    <a:pt x="36512" y="71899"/>
                    <a:pt x="73873" y="34925"/>
                    <a:pt x="119856" y="34925"/>
                  </a:cubicBezTo>
                  <a:close/>
                  <a:moveTo>
                    <a:pt x="118479" y="0"/>
                  </a:moveTo>
                  <a:cubicBezTo>
                    <a:pt x="184020" y="0"/>
                    <a:pt x="237317" y="53050"/>
                    <a:pt x="237677" y="118731"/>
                  </a:cubicBezTo>
                  <a:cubicBezTo>
                    <a:pt x="238037" y="120897"/>
                    <a:pt x="242719" y="136054"/>
                    <a:pt x="261085" y="158068"/>
                  </a:cubicBezTo>
                  <a:cubicBezTo>
                    <a:pt x="263606" y="161316"/>
                    <a:pt x="267927" y="167451"/>
                    <a:pt x="266847" y="174307"/>
                  </a:cubicBezTo>
                  <a:cubicBezTo>
                    <a:pt x="266487" y="177195"/>
                    <a:pt x="264686" y="181164"/>
                    <a:pt x="258924" y="184412"/>
                  </a:cubicBezTo>
                  <a:cubicBezTo>
                    <a:pt x="251002" y="189104"/>
                    <a:pt x="241638" y="193073"/>
                    <a:pt x="237317" y="195239"/>
                  </a:cubicBezTo>
                  <a:cubicBezTo>
                    <a:pt x="238037" y="203178"/>
                    <a:pt x="239838" y="222666"/>
                    <a:pt x="237317" y="236380"/>
                  </a:cubicBezTo>
                  <a:cubicBezTo>
                    <a:pt x="234076" y="252258"/>
                    <a:pt x="207427" y="254424"/>
                    <a:pt x="191582" y="254424"/>
                  </a:cubicBezTo>
                  <a:cubicBezTo>
                    <a:pt x="187621" y="254424"/>
                    <a:pt x="180779" y="255867"/>
                    <a:pt x="180779" y="264529"/>
                  </a:cubicBezTo>
                  <a:lnTo>
                    <a:pt x="180779" y="285821"/>
                  </a:lnTo>
                  <a:cubicBezTo>
                    <a:pt x="180779" y="287986"/>
                    <a:pt x="178978" y="290151"/>
                    <a:pt x="176457" y="290151"/>
                  </a:cubicBezTo>
                  <a:cubicBezTo>
                    <a:pt x="173937" y="290151"/>
                    <a:pt x="172136" y="287986"/>
                    <a:pt x="172136" y="285821"/>
                  </a:cubicBezTo>
                  <a:lnTo>
                    <a:pt x="172136" y="264529"/>
                  </a:lnTo>
                  <a:cubicBezTo>
                    <a:pt x="172136" y="252980"/>
                    <a:pt x="179698" y="245763"/>
                    <a:pt x="191582" y="245763"/>
                  </a:cubicBezTo>
                  <a:cubicBezTo>
                    <a:pt x="212469" y="245763"/>
                    <a:pt x="227234" y="241432"/>
                    <a:pt x="228314" y="234575"/>
                  </a:cubicBezTo>
                  <a:cubicBezTo>
                    <a:pt x="231195" y="219057"/>
                    <a:pt x="227954" y="193073"/>
                    <a:pt x="227954" y="192713"/>
                  </a:cubicBezTo>
                  <a:cubicBezTo>
                    <a:pt x="227954" y="190908"/>
                    <a:pt x="229034" y="189104"/>
                    <a:pt x="230835" y="188021"/>
                  </a:cubicBezTo>
                  <a:cubicBezTo>
                    <a:pt x="230835" y="188021"/>
                    <a:pt x="243799" y="182969"/>
                    <a:pt x="254603" y="176834"/>
                  </a:cubicBezTo>
                  <a:cubicBezTo>
                    <a:pt x="257844" y="175029"/>
                    <a:pt x="258204" y="173225"/>
                    <a:pt x="258204" y="172503"/>
                  </a:cubicBezTo>
                  <a:cubicBezTo>
                    <a:pt x="258564" y="169977"/>
                    <a:pt x="256403" y="166368"/>
                    <a:pt x="254603" y="163842"/>
                  </a:cubicBezTo>
                  <a:cubicBezTo>
                    <a:pt x="232636" y="137858"/>
                    <a:pt x="229034" y="120536"/>
                    <a:pt x="229034" y="119814"/>
                  </a:cubicBezTo>
                  <a:cubicBezTo>
                    <a:pt x="228674" y="119814"/>
                    <a:pt x="228674" y="119453"/>
                    <a:pt x="228674" y="119092"/>
                  </a:cubicBezTo>
                  <a:cubicBezTo>
                    <a:pt x="228674" y="58103"/>
                    <a:pt x="179338" y="8661"/>
                    <a:pt x="118479" y="8661"/>
                  </a:cubicBezTo>
                  <a:cubicBezTo>
                    <a:pt x="57979" y="8661"/>
                    <a:pt x="8643" y="58103"/>
                    <a:pt x="8643" y="119092"/>
                  </a:cubicBezTo>
                  <a:cubicBezTo>
                    <a:pt x="8643" y="138219"/>
                    <a:pt x="13684" y="156985"/>
                    <a:pt x="23047" y="173586"/>
                  </a:cubicBezTo>
                  <a:lnTo>
                    <a:pt x="23047" y="173947"/>
                  </a:lnTo>
                  <a:cubicBezTo>
                    <a:pt x="26649" y="180082"/>
                    <a:pt x="30610" y="186217"/>
                    <a:pt x="34571" y="192713"/>
                  </a:cubicBezTo>
                  <a:cubicBezTo>
                    <a:pt x="41414" y="203539"/>
                    <a:pt x="47896" y="214005"/>
                    <a:pt x="51497" y="222666"/>
                  </a:cubicBezTo>
                  <a:cubicBezTo>
                    <a:pt x="60860" y="243236"/>
                    <a:pt x="61580" y="284016"/>
                    <a:pt x="61580" y="285460"/>
                  </a:cubicBezTo>
                  <a:cubicBezTo>
                    <a:pt x="61580" y="287986"/>
                    <a:pt x="59419" y="290151"/>
                    <a:pt x="57259" y="290151"/>
                  </a:cubicBezTo>
                  <a:cubicBezTo>
                    <a:pt x="54738" y="290151"/>
                    <a:pt x="52577" y="287986"/>
                    <a:pt x="52577" y="285821"/>
                  </a:cubicBezTo>
                  <a:cubicBezTo>
                    <a:pt x="52577" y="285460"/>
                    <a:pt x="52217" y="245041"/>
                    <a:pt x="43934" y="226275"/>
                  </a:cubicBezTo>
                  <a:cubicBezTo>
                    <a:pt x="39973" y="218335"/>
                    <a:pt x="33491" y="207870"/>
                    <a:pt x="27009" y="197043"/>
                  </a:cubicBezTo>
                  <a:cubicBezTo>
                    <a:pt x="23047" y="191269"/>
                    <a:pt x="19086" y="184773"/>
                    <a:pt x="15845" y="178638"/>
                  </a:cubicBezTo>
                  <a:lnTo>
                    <a:pt x="15485" y="178277"/>
                  </a:lnTo>
                  <a:cubicBezTo>
                    <a:pt x="5402" y="160233"/>
                    <a:pt x="0" y="140023"/>
                    <a:pt x="0" y="119092"/>
                  </a:cubicBezTo>
                  <a:cubicBezTo>
                    <a:pt x="0" y="53411"/>
                    <a:pt x="52937" y="0"/>
                    <a:pt x="118479"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grpSp>
      <p:grpSp>
        <p:nvGrpSpPr>
          <p:cNvPr id="34" name="Groupe 33">
            <a:extLst>
              <a:ext uri="{FF2B5EF4-FFF2-40B4-BE49-F238E27FC236}">
                <a16:creationId xmlns:a16="http://schemas.microsoft.com/office/drawing/2014/main" id="{A7C00F5D-3548-6409-BA26-1F0C2042AB1D}"/>
              </a:ext>
            </a:extLst>
          </p:cNvPr>
          <p:cNvGrpSpPr/>
          <p:nvPr/>
        </p:nvGrpSpPr>
        <p:grpSpPr>
          <a:xfrm>
            <a:off x="6049597" y="2008504"/>
            <a:ext cx="2986638" cy="4033471"/>
            <a:chOff x="8410849" y="1977684"/>
            <a:chExt cx="2986638" cy="4033471"/>
          </a:xfrm>
        </p:grpSpPr>
        <p:sp>
          <p:nvSpPr>
            <p:cNvPr id="26" name="Freeform 15">
              <a:extLst>
                <a:ext uri="{FF2B5EF4-FFF2-40B4-BE49-F238E27FC236}">
                  <a16:creationId xmlns:a16="http://schemas.microsoft.com/office/drawing/2014/main" id="{37AD22D2-D98E-A081-45A5-C62F8299A699}"/>
                </a:ext>
              </a:extLst>
            </p:cNvPr>
            <p:cNvSpPr>
              <a:spLocks noChangeArrowheads="1"/>
            </p:cNvSpPr>
            <p:nvPr/>
          </p:nvSpPr>
          <p:spPr bwMode="auto">
            <a:xfrm>
              <a:off x="8410849" y="1977684"/>
              <a:ext cx="2986638" cy="4033471"/>
            </a:xfrm>
            <a:prstGeom prst="roundRect">
              <a:avLst>
                <a:gd name="adj" fmla="val 8806"/>
              </a:avLst>
            </a:prstGeom>
            <a:solidFill>
              <a:srgbClr val="0070C0"/>
            </a:solidFill>
            <a:ln>
              <a:solidFill>
                <a:schemeClr val="accent2"/>
              </a:solidFill>
            </a:ln>
            <a:effectLst/>
          </p:spPr>
          <p:txBody>
            <a:bodyPr wrap="none" anchor="ctr"/>
            <a:lstStyle/>
            <a:p>
              <a:endParaRPr lang="en-US" sz="3266"/>
            </a:p>
          </p:txBody>
        </p:sp>
        <p:sp>
          <p:nvSpPr>
            <p:cNvPr id="27" name="Freeform 19">
              <a:extLst>
                <a:ext uri="{FF2B5EF4-FFF2-40B4-BE49-F238E27FC236}">
                  <a16:creationId xmlns:a16="http://schemas.microsoft.com/office/drawing/2014/main" id="{42816EE1-F650-77FE-B8CD-8781BF863A82}"/>
                </a:ext>
              </a:extLst>
            </p:cNvPr>
            <p:cNvSpPr>
              <a:spLocks noChangeArrowheads="1"/>
            </p:cNvSpPr>
            <p:nvPr/>
          </p:nvSpPr>
          <p:spPr bwMode="auto">
            <a:xfrm>
              <a:off x="9292197" y="2371895"/>
              <a:ext cx="1223942" cy="1220071"/>
            </a:xfrm>
            <a:prstGeom prst="chord">
              <a:avLst>
                <a:gd name="adj1" fmla="val 21387126"/>
                <a:gd name="adj2" fmla="val 16200000"/>
              </a:avLst>
            </a:pr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995">
              <a:extLst>
                <a:ext uri="{FF2B5EF4-FFF2-40B4-BE49-F238E27FC236}">
                  <a16:creationId xmlns:a16="http://schemas.microsoft.com/office/drawing/2014/main" id="{9F67A263-14D0-DB11-17C4-13B27343E0DC}"/>
                </a:ext>
              </a:extLst>
            </p:cNvPr>
            <p:cNvSpPr>
              <a:spLocks noChangeAspect="1" noChangeArrowheads="1"/>
            </p:cNvSpPr>
            <p:nvPr/>
          </p:nvSpPr>
          <p:spPr bwMode="auto">
            <a:xfrm>
              <a:off x="9668382" y="2746145"/>
              <a:ext cx="471571" cy="471571"/>
            </a:xfrm>
            <a:custGeom>
              <a:avLst/>
              <a:gdLst>
                <a:gd name="T0" fmla="*/ 47661876 w 290152"/>
                <a:gd name="T1" fmla="*/ 60029751 h 290151"/>
                <a:gd name="T2" fmla="*/ 61045022 w 290152"/>
                <a:gd name="T3" fmla="*/ 60029751 h 290151"/>
                <a:gd name="T4" fmla="*/ 48679279 w 290152"/>
                <a:gd name="T5" fmla="*/ 56586007 h 290151"/>
                <a:gd name="T6" fmla="*/ 32400700 w 290152"/>
                <a:gd name="T7" fmla="*/ 60029751 h 290151"/>
                <a:gd name="T8" fmla="*/ 45783705 w 290152"/>
                <a:gd name="T9" fmla="*/ 60029751 h 290151"/>
                <a:gd name="T10" fmla="*/ 33339978 w 290152"/>
                <a:gd name="T11" fmla="*/ 56586007 h 290151"/>
                <a:gd name="T12" fmla="*/ 17139670 w 290152"/>
                <a:gd name="T13" fmla="*/ 60029751 h 290151"/>
                <a:gd name="T14" fmla="*/ 30522351 w 290152"/>
                <a:gd name="T15" fmla="*/ 60029751 h 290151"/>
                <a:gd name="T16" fmla="*/ 18156714 w 290152"/>
                <a:gd name="T17" fmla="*/ 56586007 h 290151"/>
                <a:gd name="T18" fmla="*/ 1878494 w 290152"/>
                <a:gd name="T19" fmla="*/ 60029751 h 290151"/>
                <a:gd name="T20" fmla="*/ 15261361 w 290152"/>
                <a:gd name="T21" fmla="*/ 60029751 h 290151"/>
                <a:gd name="T22" fmla="*/ 2896270 w 290152"/>
                <a:gd name="T23" fmla="*/ 56586007 h 290151"/>
                <a:gd name="T24" fmla="*/ 47661876 w 290152"/>
                <a:gd name="T25" fmla="*/ 53690116 h 290151"/>
                <a:gd name="T26" fmla="*/ 61045022 w 290152"/>
                <a:gd name="T27" fmla="*/ 53690116 h 290151"/>
                <a:gd name="T28" fmla="*/ 48679279 w 290152"/>
                <a:gd name="T29" fmla="*/ 50246387 h 290151"/>
                <a:gd name="T30" fmla="*/ 32400700 w 290152"/>
                <a:gd name="T31" fmla="*/ 53690116 h 290151"/>
                <a:gd name="T32" fmla="*/ 45783705 w 290152"/>
                <a:gd name="T33" fmla="*/ 53690116 h 290151"/>
                <a:gd name="T34" fmla="*/ 33339978 w 290152"/>
                <a:gd name="T35" fmla="*/ 50246387 h 290151"/>
                <a:gd name="T36" fmla="*/ 17139670 w 290152"/>
                <a:gd name="T37" fmla="*/ 53690116 h 290151"/>
                <a:gd name="T38" fmla="*/ 30522351 w 290152"/>
                <a:gd name="T39" fmla="*/ 53690116 h 290151"/>
                <a:gd name="T40" fmla="*/ 18156714 w 290152"/>
                <a:gd name="T41" fmla="*/ 50246387 h 290151"/>
                <a:gd name="T42" fmla="*/ 32400700 w 290152"/>
                <a:gd name="T43" fmla="*/ 47350476 h 290151"/>
                <a:gd name="T44" fmla="*/ 45783705 w 290152"/>
                <a:gd name="T45" fmla="*/ 47350476 h 290151"/>
                <a:gd name="T46" fmla="*/ 33339978 w 290152"/>
                <a:gd name="T47" fmla="*/ 43906797 h 290151"/>
                <a:gd name="T48" fmla="*/ 30443975 w 290152"/>
                <a:gd name="T49" fmla="*/ 41950360 h 290151"/>
                <a:gd name="T50" fmla="*/ 39053271 w 290152"/>
                <a:gd name="T51" fmla="*/ 29897570 h 290151"/>
                <a:gd name="T52" fmla="*/ 45705352 w 290152"/>
                <a:gd name="T53" fmla="*/ 29897570 h 290151"/>
                <a:gd name="T54" fmla="*/ 39167323 w 290152"/>
                <a:gd name="T55" fmla="*/ 12314754 h 290151"/>
                <a:gd name="T56" fmla="*/ 38214277 w 290152"/>
                <a:gd name="T57" fmla="*/ 11361183 h 290151"/>
                <a:gd name="T58" fmla="*/ 24401711 w 290152"/>
                <a:gd name="T59" fmla="*/ 13347819 h 290151"/>
                <a:gd name="T60" fmla="*/ 31118145 w 290152"/>
                <a:gd name="T61" fmla="*/ 4475824 h 290151"/>
                <a:gd name="T62" fmla="*/ 34807811 w 290152"/>
                <a:gd name="T63" fmla="*/ 8279701 h 290151"/>
                <a:gd name="T64" fmla="*/ 31118145 w 290152"/>
                <a:gd name="T65" fmla="*/ 7813757 h 290151"/>
                <a:gd name="T66" fmla="*/ 35038615 w 290152"/>
                <a:gd name="T67" fmla="*/ 15033561 h 290151"/>
                <a:gd name="T68" fmla="*/ 31118145 w 290152"/>
                <a:gd name="T69" fmla="*/ 20235077 h 290151"/>
                <a:gd name="T70" fmla="*/ 27504780 w 290152"/>
                <a:gd name="T71" fmla="*/ 16430983 h 290151"/>
                <a:gd name="T72" fmla="*/ 31118145 w 290152"/>
                <a:gd name="T73" fmla="*/ 16896818 h 290151"/>
                <a:gd name="T74" fmla="*/ 27197320 w 290152"/>
                <a:gd name="T75" fmla="*/ 9599021 h 290151"/>
                <a:gd name="T76" fmla="*/ 31118145 w 290152"/>
                <a:gd name="T77" fmla="*/ 4475824 h 290151"/>
                <a:gd name="T78" fmla="*/ 31461767 w 290152"/>
                <a:gd name="T79" fmla="*/ 22853420 h 290151"/>
                <a:gd name="T80" fmla="*/ 31461767 w 290152"/>
                <a:gd name="T81" fmla="*/ 0 h 290151"/>
                <a:gd name="T82" fmla="*/ 32400700 w 290152"/>
                <a:gd name="T83" fmla="*/ 31149692 h 290151"/>
                <a:gd name="T84" fmla="*/ 47661876 w 290152"/>
                <a:gd name="T85" fmla="*/ 28958180 h 290151"/>
                <a:gd name="T86" fmla="*/ 32400700 w 290152"/>
                <a:gd name="T87" fmla="*/ 42106830 h 290151"/>
                <a:gd name="T88" fmla="*/ 47661876 w 290152"/>
                <a:gd name="T89" fmla="*/ 44767693 h 290151"/>
                <a:gd name="T90" fmla="*/ 48679279 w 290152"/>
                <a:gd name="T91" fmla="*/ 48289704 h 290151"/>
                <a:gd name="T92" fmla="*/ 62923024 w 290152"/>
                <a:gd name="T93" fmla="*/ 53690116 h 290151"/>
                <a:gd name="T94" fmla="*/ 62923024 w 290152"/>
                <a:gd name="T95" fmla="*/ 60029751 h 290151"/>
                <a:gd name="T96" fmla="*/ 46722914 w 290152"/>
                <a:gd name="T97" fmla="*/ 62220851 h 290151"/>
                <a:gd name="T98" fmla="*/ 31461767 w 290152"/>
                <a:gd name="T99" fmla="*/ 62220851 h 290151"/>
                <a:gd name="T100" fmla="*/ 16278939 w 290152"/>
                <a:gd name="T101" fmla="*/ 62220851 h 290151"/>
                <a:gd name="T102" fmla="*/ 0 w 290152"/>
                <a:gd name="T103" fmla="*/ 60029751 h 290151"/>
                <a:gd name="T104" fmla="*/ 14321644 w 290152"/>
                <a:gd name="T105" fmla="*/ 54707449 h 290151"/>
                <a:gd name="T106" fmla="*/ 15261361 w 290152"/>
                <a:gd name="T107" fmla="*/ 51185595 h 290151"/>
                <a:gd name="T108" fmla="*/ 30522351 w 290152"/>
                <a:gd name="T109" fmla="*/ 48446400 h 290151"/>
                <a:gd name="T110" fmla="*/ 15261361 w 290152"/>
                <a:gd name="T111" fmla="*/ 35297993 h 290151"/>
                <a:gd name="T112" fmla="*/ 30522351 w 290152"/>
                <a:gd name="T113" fmla="*/ 37567638 h 290151"/>
                <a:gd name="T114" fmla="*/ 31461767 w 290152"/>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2" h="290151">
                  <a:moveTo>
                    <a:pt x="224471" y="260920"/>
                  </a:moveTo>
                  <a:cubicBezTo>
                    <a:pt x="221945" y="260920"/>
                    <a:pt x="219780" y="262724"/>
                    <a:pt x="219780" y="265250"/>
                  </a:cubicBezTo>
                  <a:lnTo>
                    <a:pt x="219780" y="276799"/>
                  </a:lnTo>
                  <a:cubicBezTo>
                    <a:pt x="219780" y="279686"/>
                    <a:pt x="221945" y="281490"/>
                    <a:pt x="224471" y="281490"/>
                  </a:cubicBezTo>
                  <a:lnTo>
                    <a:pt x="277160" y="281490"/>
                  </a:lnTo>
                  <a:cubicBezTo>
                    <a:pt x="279326" y="281490"/>
                    <a:pt x="281491" y="279686"/>
                    <a:pt x="281491" y="276799"/>
                  </a:cubicBezTo>
                  <a:lnTo>
                    <a:pt x="281491" y="265250"/>
                  </a:lnTo>
                  <a:cubicBezTo>
                    <a:pt x="281491" y="262724"/>
                    <a:pt x="279326" y="260920"/>
                    <a:pt x="277160" y="260920"/>
                  </a:cubicBezTo>
                  <a:lnTo>
                    <a:pt x="224471" y="260920"/>
                  </a:lnTo>
                  <a:close/>
                  <a:moveTo>
                    <a:pt x="153737" y="260920"/>
                  </a:moveTo>
                  <a:cubicBezTo>
                    <a:pt x="151572" y="260920"/>
                    <a:pt x="149406" y="262724"/>
                    <a:pt x="149406" y="265250"/>
                  </a:cubicBezTo>
                  <a:lnTo>
                    <a:pt x="149406" y="276799"/>
                  </a:lnTo>
                  <a:cubicBezTo>
                    <a:pt x="149406" y="279686"/>
                    <a:pt x="151572" y="281490"/>
                    <a:pt x="153737" y="281490"/>
                  </a:cubicBezTo>
                  <a:lnTo>
                    <a:pt x="206788" y="281490"/>
                  </a:lnTo>
                  <a:cubicBezTo>
                    <a:pt x="208953" y="281490"/>
                    <a:pt x="211118" y="279686"/>
                    <a:pt x="211118" y="276799"/>
                  </a:cubicBezTo>
                  <a:lnTo>
                    <a:pt x="211118" y="265250"/>
                  </a:lnTo>
                  <a:cubicBezTo>
                    <a:pt x="211118" y="262724"/>
                    <a:pt x="208953" y="260920"/>
                    <a:pt x="206788" y="260920"/>
                  </a:cubicBezTo>
                  <a:lnTo>
                    <a:pt x="153737" y="260920"/>
                  </a:lnTo>
                  <a:close/>
                  <a:moveTo>
                    <a:pt x="83725" y="260920"/>
                  </a:moveTo>
                  <a:cubicBezTo>
                    <a:pt x="81199" y="260920"/>
                    <a:pt x="79034" y="262724"/>
                    <a:pt x="79034" y="265250"/>
                  </a:cubicBezTo>
                  <a:lnTo>
                    <a:pt x="79034" y="276799"/>
                  </a:lnTo>
                  <a:cubicBezTo>
                    <a:pt x="79034" y="279686"/>
                    <a:pt x="81199" y="281490"/>
                    <a:pt x="83725" y="281490"/>
                  </a:cubicBezTo>
                  <a:lnTo>
                    <a:pt x="136415" y="281490"/>
                  </a:lnTo>
                  <a:cubicBezTo>
                    <a:pt x="138580" y="281490"/>
                    <a:pt x="140745" y="279686"/>
                    <a:pt x="140745" y="276799"/>
                  </a:cubicBezTo>
                  <a:lnTo>
                    <a:pt x="140745" y="265250"/>
                  </a:lnTo>
                  <a:cubicBezTo>
                    <a:pt x="140745" y="262724"/>
                    <a:pt x="138580" y="260920"/>
                    <a:pt x="136415" y="260920"/>
                  </a:cubicBezTo>
                  <a:lnTo>
                    <a:pt x="83725" y="260920"/>
                  </a:lnTo>
                  <a:close/>
                  <a:moveTo>
                    <a:pt x="13353" y="260920"/>
                  </a:moveTo>
                  <a:cubicBezTo>
                    <a:pt x="10826" y="260920"/>
                    <a:pt x="8661" y="262724"/>
                    <a:pt x="8661" y="265250"/>
                  </a:cubicBezTo>
                  <a:lnTo>
                    <a:pt x="8661" y="276799"/>
                  </a:lnTo>
                  <a:cubicBezTo>
                    <a:pt x="8661" y="279686"/>
                    <a:pt x="10826" y="281490"/>
                    <a:pt x="13353" y="281490"/>
                  </a:cubicBezTo>
                  <a:lnTo>
                    <a:pt x="66042" y="281490"/>
                  </a:lnTo>
                  <a:cubicBezTo>
                    <a:pt x="68568" y="281490"/>
                    <a:pt x="70372" y="279686"/>
                    <a:pt x="70372" y="276799"/>
                  </a:cubicBezTo>
                  <a:lnTo>
                    <a:pt x="70372" y="265250"/>
                  </a:lnTo>
                  <a:cubicBezTo>
                    <a:pt x="70372" y="262724"/>
                    <a:pt x="68568" y="260920"/>
                    <a:pt x="66042" y="260920"/>
                  </a:cubicBezTo>
                  <a:lnTo>
                    <a:pt x="13353" y="260920"/>
                  </a:lnTo>
                  <a:close/>
                  <a:moveTo>
                    <a:pt x="224471" y="231688"/>
                  </a:moveTo>
                  <a:cubicBezTo>
                    <a:pt x="221945" y="231688"/>
                    <a:pt x="219780" y="233492"/>
                    <a:pt x="219780" y="236019"/>
                  </a:cubicBezTo>
                  <a:lnTo>
                    <a:pt x="219780" y="247567"/>
                  </a:lnTo>
                  <a:cubicBezTo>
                    <a:pt x="219780" y="250093"/>
                    <a:pt x="221945" y="252258"/>
                    <a:pt x="224471" y="252258"/>
                  </a:cubicBezTo>
                  <a:lnTo>
                    <a:pt x="277160" y="252258"/>
                  </a:lnTo>
                  <a:cubicBezTo>
                    <a:pt x="279326" y="252258"/>
                    <a:pt x="281491" y="250093"/>
                    <a:pt x="281491" y="247567"/>
                  </a:cubicBezTo>
                  <a:lnTo>
                    <a:pt x="281491" y="236019"/>
                  </a:lnTo>
                  <a:cubicBezTo>
                    <a:pt x="281491" y="233492"/>
                    <a:pt x="279326" y="231688"/>
                    <a:pt x="277160" y="231688"/>
                  </a:cubicBezTo>
                  <a:lnTo>
                    <a:pt x="224471" y="231688"/>
                  </a:lnTo>
                  <a:close/>
                  <a:moveTo>
                    <a:pt x="153737" y="231688"/>
                  </a:moveTo>
                  <a:cubicBezTo>
                    <a:pt x="151572" y="231688"/>
                    <a:pt x="149406" y="233492"/>
                    <a:pt x="149406" y="236019"/>
                  </a:cubicBezTo>
                  <a:lnTo>
                    <a:pt x="149406" y="247567"/>
                  </a:lnTo>
                  <a:cubicBezTo>
                    <a:pt x="149406" y="250093"/>
                    <a:pt x="151572" y="252258"/>
                    <a:pt x="153737" y="252258"/>
                  </a:cubicBezTo>
                  <a:lnTo>
                    <a:pt x="206788" y="252258"/>
                  </a:lnTo>
                  <a:cubicBezTo>
                    <a:pt x="208953" y="252258"/>
                    <a:pt x="211118" y="250093"/>
                    <a:pt x="211118" y="247567"/>
                  </a:cubicBezTo>
                  <a:lnTo>
                    <a:pt x="211118" y="236019"/>
                  </a:lnTo>
                  <a:cubicBezTo>
                    <a:pt x="211118" y="233492"/>
                    <a:pt x="208953" y="231688"/>
                    <a:pt x="206788" y="231688"/>
                  </a:cubicBezTo>
                  <a:lnTo>
                    <a:pt x="153737" y="231688"/>
                  </a:lnTo>
                  <a:close/>
                  <a:moveTo>
                    <a:pt x="83725" y="231688"/>
                  </a:moveTo>
                  <a:cubicBezTo>
                    <a:pt x="81199" y="231688"/>
                    <a:pt x="79034" y="233492"/>
                    <a:pt x="79034" y="236019"/>
                  </a:cubicBezTo>
                  <a:lnTo>
                    <a:pt x="79034" y="247567"/>
                  </a:lnTo>
                  <a:cubicBezTo>
                    <a:pt x="79034" y="250093"/>
                    <a:pt x="81199" y="252258"/>
                    <a:pt x="83725" y="252258"/>
                  </a:cubicBezTo>
                  <a:lnTo>
                    <a:pt x="136415" y="252258"/>
                  </a:lnTo>
                  <a:cubicBezTo>
                    <a:pt x="138580" y="252258"/>
                    <a:pt x="140745" y="250093"/>
                    <a:pt x="140745" y="247567"/>
                  </a:cubicBezTo>
                  <a:lnTo>
                    <a:pt x="140745" y="236019"/>
                  </a:lnTo>
                  <a:cubicBezTo>
                    <a:pt x="140745" y="233492"/>
                    <a:pt x="138580" y="231688"/>
                    <a:pt x="136415" y="231688"/>
                  </a:cubicBezTo>
                  <a:lnTo>
                    <a:pt x="83725" y="231688"/>
                  </a:lnTo>
                  <a:close/>
                  <a:moveTo>
                    <a:pt x="153737" y="202456"/>
                  </a:moveTo>
                  <a:cubicBezTo>
                    <a:pt x="151572" y="202456"/>
                    <a:pt x="149406" y="204261"/>
                    <a:pt x="149406" y="206426"/>
                  </a:cubicBezTo>
                  <a:lnTo>
                    <a:pt x="149406" y="218335"/>
                  </a:lnTo>
                  <a:cubicBezTo>
                    <a:pt x="149406" y="220862"/>
                    <a:pt x="151572" y="222666"/>
                    <a:pt x="153737" y="222666"/>
                  </a:cubicBezTo>
                  <a:lnTo>
                    <a:pt x="206788" y="222666"/>
                  </a:lnTo>
                  <a:cubicBezTo>
                    <a:pt x="208953" y="222666"/>
                    <a:pt x="211118" y="220862"/>
                    <a:pt x="211118" y="218335"/>
                  </a:cubicBezTo>
                  <a:lnTo>
                    <a:pt x="211118" y="206426"/>
                  </a:lnTo>
                  <a:cubicBezTo>
                    <a:pt x="211118" y="204261"/>
                    <a:pt x="208953" y="202456"/>
                    <a:pt x="206788" y="202456"/>
                  </a:cubicBezTo>
                  <a:lnTo>
                    <a:pt x="153737" y="202456"/>
                  </a:lnTo>
                  <a:close/>
                  <a:moveTo>
                    <a:pt x="79395" y="167090"/>
                  </a:moveTo>
                  <a:cubicBezTo>
                    <a:pt x="81560" y="181886"/>
                    <a:pt x="94552" y="193434"/>
                    <a:pt x="110070" y="193434"/>
                  </a:cubicBezTo>
                  <a:lnTo>
                    <a:pt x="140384" y="193434"/>
                  </a:lnTo>
                  <a:cubicBezTo>
                    <a:pt x="138219" y="178638"/>
                    <a:pt x="125588" y="167090"/>
                    <a:pt x="110070" y="167090"/>
                  </a:cubicBezTo>
                  <a:lnTo>
                    <a:pt x="79395" y="167090"/>
                  </a:lnTo>
                  <a:close/>
                  <a:moveTo>
                    <a:pt x="180082" y="137858"/>
                  </a:moveTo>
                  <a:cubicBezTo>
                    <a:pt x="164564" y="137858"/>
                    <a:pt x="151933" y="149046"/>
                    <a:pt x="149767" y="164203"/>
                  </a:cubicBezTo>
                  <a:lnTo>
                    <a:pt x="180082" y="164203"/>
                  </a:lnTo>
                  <a:cubicBezTo>
                    <a:pt x="195600" y="164203"/>
                    <a:pt x="208592" y="152654"/>
                    <a:pt x="210757" y="137858"/>
                  </a:cubicBezTo>
                  <a:lnTo>
                    <a:pt x="180082" y="137858"/>
                  </a:lnTo>
                  <a:close/>
                  <a:moveTo>
                    <a:pt x="176213" y="52387"/>
                  </a:moveTo>
                  <a:cubicBezTo>
                    <a:pt x="178411" y="52387"/>
                    <a:pt x="180609" y="54585"/>
                    <a:pt x="180609" y="56783"/>
                  </a:cubicBezTo>
                  <a:cubicBezTo>
                    <a:pt x="180609" y="59348"/>
                    <a:pt x="178411" y="61546"/>
                    <a:pt x="176213" y="61546"/>
                  </a:cubicBezTo>
                  <a:cubicBezTo>
                    <a:pt x="173648" y="61546"/>
                    <a:pt x="171450" y="59348"/>
                    <a:pt x="171450" y="56783"/>
                  </a:cubicBezTo>
                  <a:cubicBezTo>
                    <a:pt x="171450" y="54585"/>
                    <a:pt x="173648" y="52387"/>
                    <a:pt x="176213" y="52387"/>
                  </a:cubicBezTo>
                  <a:close/>
                  <a:moveTo>
                    <a:pt x="112522" y="52387"/>
                  </a:moveTo>
                  <a:cubicBezTo>
                    <a:pt x="115189" y="52387"/>
                    <a:pt x="117094" y="54585"/>
                    <a:pt x="117094" y="56783"/>
                  </a:cubicBezTo>
                  <a:cubicBezTo>
                    <a:pt x="117094" y="59348"/>
                    <a:pt x="115189" y="61546"/>
                    <a:pt x="112522" y="61546"/>
                  </a:cubicBezTo>
                  <a:cubicBezTo>
                    <a:pt x="109855" y="61546"/>
                    <a:pt x="107950" y="59348"/>
                    <a:pt x="107950" y="56783"/>
                  </a:cubicBezTo>
                  <a:cubicBezTo>
                    <a:pt x="107950" y="54585"/>
                    <a:pt x="109855" y="52387"/>
                    <a:pt x="112522" y="52387"/>
                  </a:cubicBezTo>
                  <a:close/>
                  <a:moveTo>
                    <a:pt x="143492" y="20637"/>
                  </a:moveTo>
                  <a:cubicBezTo>
                    <a:pt x="145973" y="20637"/>
                    <a:pt x="147745" y="22427"/>
                    <a:pt x="147745" y="24932"/>
                  </a:cubicBezTo>
                  <a:lnTo>
                    <a:pt x="147745" y="27796"/>
                  </a:lnTo>
                  <a:cubicBezTo>
                    <a:pt x="153417" y="29228"/>
                    <a:pt x="158025" y="32808"/>
                    <a:pt x="160507" y="38177"/>
                  </a:cubicBezTo>
                  <a:cubicBezTo>
                    <a:pt x="161216" y="40325"/>
                    <a:pt x="160152" y="43189"/>
                    <a:pt x="158025" y="43905"/>
                  </a:cubicBezTo>
                  <a:cubicBezTo>
                    <a:pt x="155544" y="44979"/>
                    <a:pt x="153417" y="43905"/>
                    <a:pt x="152354" y="41757"/>
                  </a:cubicBezTo>
                  <a:cubicBezTo>
                    <a:pt x="150936" y="38535"/>
                    <a:pt x="147391" y="36029"/>
                    <a:pt x="143492" y="36029"/>
                  </a:cubicBezTo>
                  <a:cubicBezTo>
                    <a:pt x="138529" y="36029"/>
                    <a:pt x="133920" y="39967"/>
                    <a:pt x="133920" y="44263"/>
                  </a:cubicBezTo>
                  <a:cubicBezTo>
                    <a:pt x="133920" y="49990"/>
                    <a:pt x="137111" y="52496"/>
                    <a:pt x="143492" y="52496"/>
                  </a:cubicBezTo>
                  <a:cubicBezTo>
                    <a:pt x="154481" y="52496"/>
                    <a:pt x="161570" y="59297"/>
                    <a:pt x="161570" y="69320"/>
                  </a:cubicBezTo>
                  <a:cubicBezTo>
                    <a:pt x="161570" y="77196"/>
                    <a:pt x="155544" y="83997"/>
                    <a:pt x="147745" y="85787"/>
                  </a:cubicBezTo>
                  <a:lnTo>
                    <a:pt x="147745" y="89009"/>
                  </a:lnTo>
                  <a:cubicBezTo>
                    <a:pt x="147745" y="91514"/>
                    <a:pt x="145973" y="93304"/>
                    <a:pt x="143492" y="93304"/>
                  </a:cubicBezTo>
                  <a:cubicBezTo>
                    <a:pt x="141010" y="93304"/>
                    <a:pt x="139238" y="91514"/>
                    <a:pt x="139238" y="89009"/>
                  </a:cubicBezTo>
                  <a:lnTo>
                    <a:pt x="139238" y="85787"/>
                  </a:lnTo>
                  <a:cubicBezTo>
                    <a:pt x="133566" y="84355"/>
                    <a:pt x="128958" y="80775"/>
                    <a:pt x="126831" y="75764"/>
                  </a:cubicBezTo>
                  <a:cubicBezTo>
                    <a:pt x="126122" y="73258"/>
                    <a:pt x="126831" y="70752"/>
                    <a:pt x="128958" y="70036"/>
                  </a:cubicBezTo>
                  <a:cubicBezTo>
                    <a:pt x="131439" y="68962"/>
                    <a:pt x="133920" y="70036"/>
                    <a:pt x="134629" y="72184"/>
                  </a:cubicBezTo>
                  <a:cubicBezTo>
                    <a:pt x="136047" y="75406"/>
                    <a:pt x="139592" y="77912"/>
                    <a:pt x="143492" y="77912"/>
                  </a:cubicBezTo>
                  <a:cubicBezTo>
                    <a:pt x="148454" y="77912"/>
                    <a:pt x="153063" y="73974"/>
                    <a:pt x="153063" y="69320"/>
                  </a:cubicBezTo>
                  <a:cubicBezTo>
                    <a:pt x="153063" y="63951"/>
                    <a:pt x="149872" y="61445"/>
                    <a:pt x="143492" y="61445"/>
                  </a:cubicBezTo>
                  <a:cubicBezTo>
                    <a:pt x="130376" y="61445"/>
                    <a:pt x="125413" y="52496"/>
                    <a:pt x="125413" y="44263"/>
                  </a:cubicBezTo>
                  <a:cubicBezTo>
                    <a:pt x="125413" y="36387"/>
                    <a:pt x="131439" y="29586"/>
                    <a:pt x="139238" y="28154"/>
                  </a:cubicBezTo>
                  <a:lnTo>
                    <a:pt x="139238" y="24932"/>
                  </a:lnTo>
                  <a:cubicBezTo>
                    <a:pt x="139238" y="22427"/>
                    <a:pt x="141010" y="20637"/>
                    <a:pt x="143492" y="20637"/>
                  </a:cubicBezTo>
                  <a:close/>
                  <a:moveTo>
                    <a:pt x="145076" y="8661"/>
                  </a:moveTo>
                  <a:cubicBezTo>
                    <a:pt x="118731" y="8661"/>
                    <a:pt x="96717" y="30314"/>
                    <a:pt x="96717" y="57020"/>
                  </a:cubicBezTo>
                  <a:cubicBezTo>
                    <a:pt x="96717" y="83725"/>
                    <a:pt x="118731" y="105378"/>
                    <a:pt x="145076" y="105378"/>
                  </a:cubicBezTo>
                  <a:cubicBezTo>
                    <a:pt x="171782" y="105378"/>
                    <a:pt x="193435" y="83725"/>
                    <a:pt x="193435" y="57020"/>
                  </a:cubicBezTo>
                  <a:cubicBezTo>
                    <a:pt x="193435" y="30314"/>
                    <a:pt x="171782" y="8661"/>
                    <a:pt x="145076" y="8661"/>
                  </a:cubicBezTo>
                  <a:close/>
                  <a:moveTo>
                    <a:pt x="145076" y="0"/>
                  </a:moveTo>
                  <a:cubicBezTo>
                    <a:pt x="176473" y="0"/>
                    <a:pt x="202457" y="25623"/>
                    <a:pt x="202457" y="57020"/>
                  </a:cubicBezTo>
                  <a:cubicBezTo>
                    <a:pt x="202457" y="87334"/>
                    <a:pt x="179000" y="111874"/>
                    <a:pt x="149406" y="114040"/>
                  </a:cubicBezTo>
                  <a:lnTo>
                    <a:pt x="149406" y="143632"/>
                  </a:lnTo>
                  <a:cubicBezTo>
                    <a:pt x="156624" y="134610"/>
                    <a:pt x="167812" y="128836"/>
                    <a:pt x="180082" y="128836"/>
                  </a:cubicBezTo>
                  <a:lnTo>
                    <a:pt x="215449" y="128836"/>
                  </a:lnTo>
                  <a:cubicBezTo>
                    <a:pt x="217975" y="128836"/>
                    <a:pt x="219780" y="131001"/>
                    <a:pt x="219780" y="133527"/>
                  </a:cubicBezTo>
                  <a:cubicBezTo>
                    <a:pt x="219780" y="155181"/>
                    <a:pt x="202096" y="172864"/>
                    <a:pt x="180082" y="172864"/>
                  </a:cubicBezTo>
                  <a:lnTo>
                    <a:pt x="149406" y="172864"/>
                  </a:lnTo>
                  <a:lnTo>
                    <a:pt x="149406" y="194156"/>
                  </a:lnTo>
                  <a:cubicBezTo>
                    <a:pt x="150850" y="193795"/>
                    <a:pt x="152294" y="193434"/>
                    <a:pt x="153737" y="193434"/>
                  </a:cubicBezTo>
                  <a:lnTo>
                    <a:pt x="206788" y="193434"/>
                  </a:lnTo>
                  <a:cubicBezTo>
                    <a:pt x="214005" y="193434"/>
                    <a:pt x="219780" y="199569"/>
                    <a:pt x="219780" y="206426"/>
                  </a:cubicBezTo>
                  <a:lnTo>
                    <a:pt x="219780" y="218335"/>
                  </a:lnTo>
                  <a:cubicBezTo>
                    <a:pt x="219780" y="220501"/>
                    <a:pt x="219419" y="222305"/>
                    <a:pt x="218697" y="224109"/>
                  </a:cubicBezTo>
                  <a:cubicBezTo>
                    <a:pt x="220141" y="223388"/>
                    <a:pt x="222306" y="222666"/>
                    <a:pt x="224471" y="222666"/>
                  </a:cubicBezTo>
                  <a:lnTo>
                    <a:pt x="277160" y="222666"/>
                  </a:lnTo>
                  <a:cubicBezTo>
                    <a:pt x="284378" y="222666"/>
                    <a:pt x="290152" y="228801"/>
                    <a:pt x="290152" y="236019"/>
                  </a:cubicBezTo>
                  <a:lnTo>
                    <a:pt x="290152" y="247567"/>
                  </a:lnTo>
                  <a:cubicBezTo>
                    <a:pt x="290152" y="251176"/>
                    <a:pt x="289070" y="254063"/>
                    <a:pt x="286904" y="256228"/>
                  </a:cubicBezTo>
                  <a:cubicBezTo>
                    <a:pt x="289070" y="258754"/>
                    <a:pt x="290152" y="262002"/>
                    <a:pt x="290152" y="265250"/>
                  </a:cubicBezTo>
                  <a:lnTo>
                    <a:pt x="290152" y="276799"/>
                  </a:lnTo>
                  <a:cubicBezTo>
                    <a:pt x="290152" y="284016"/>
                    <a:pt x="284378" y="290151"/>
                    <a:pt x="277160" y="290151"/>
                  </a:cubicBezTo>
                  <a:lnTo>
                    <a:pt x="224471" y="290151"/>
                  </a:lnTo>
                  <a:cubicBezTo>
                    <a:pt x="220862" y="290151"/>
                    <a:pt x="217614" y="288708"/>
                    <a:pt x="215449" y="286903"/>
                  </a:cubicBezTo>
                  <a:cubicBezTo>
                    <a:pt x="212923" y="288708"/>
                    <a:pt x="210036" y="290151"/>
                    <a:pt x="206788" y="290151"/>
                  </a:cubicBezTo>
                  <a:lnTo>
                    <a:pt x="153737" y="290151"/>
                  </a:lnTo>
                  <a:cubicBezTo>
                    <a:pt x="150489" y="290151"/>
                    <a:pt x="147602" y="288708"/>
                    <a:pt x="145076" y="286903"/>
                  </a:cubicBezTo>
                  <a:cubicBezTo>
                    <a:pt x="142550" y="288708"/>
                    <a:pt x="139663" y="290151"/>
                    <a:pt x="136415" y="290151"/>
                  </a:cubicBezTo>
                  <a:lnTo>
                    <a:pt x="83725" y="290151"/>
                  </a:lnTo>
                  <a:cubicBezTo>
                    <a:pt x="80116" y="290151"/>
                    <a:pt x="77229" y="288708"/>
                    <a:pt x="75064" y="286903"/>
                  </a:cubicBezTo>
                  <a:cubicBezTo>
                    <a:pt x="72538" y="288708"/>
                    <a:pt x="69290" y="290151"/>
                    <a:pt x="66042" y="290151"/>
                  </a:cubicBezTo>
                  <a:lnTo>
                    <a:pt x="13353" y="290151"/>
                  </a:lnTo>
                  <a:cubicBezTo>
                    <a:pt x="6135" y="290151"/>
                    <a:pt x="0" y="284016"/>
                    <a:pt x="0" y="276799"/>
                  </a:cubicBezTo>
                  <a:lnTo>
                    <a:pt x="0" y="265250"/>
                  </a:lnTo>
                  <a:cubicBezTo>
                    <a:pt x="0" y="258033"/>
                    <a:pt x="6135" y="252258"/>
                    <a:pt x="13353" y="252258"/>
                  </a:cubicBezTo>
                  <a:lnTo>
                    <a:pt x="66042" y="252258"/>
                  </a:lnTo>
                  <a:cubicBezTo>
                    <a:pt x="68207" y="252258"/>
                    <a:pt x="70012" y="252619"/>
                    <a:pt x="71816" y="253341"/>
                  </a:cubicBezTo>
                  <a:cubicBezTo>
                    <a:pt x="70733" y="251537"/>
                    <a:pt x="70372" y="249732"/>
                    <a:pt x="70372" y="247567"/>
                  </a:cubicBezTo>
                  <a:lnTo>
                    <a:pt x="70372" y="236019"/>
                  </a:lnTo>
                  <a:cubicBezTo>
                    <a:pt x="70372" y="228801"/>
                    <a:pt x="76508" y="222666"/>
                    <a:pt x="83725" y="222666"/>
                  </a:cubicBezTo>
                  <a:lnTo>
                    <a:pt x="136415" y="222666"/>
                  </a:lnTo>
                  <a:cubicBezTo>
                    <a:pt x="137858" y="222666"/>
                    <a:pt x="139302" y="223027"/>
                    <a:pt x="140745" y="223388"/>
                  </a:cubicBezTo>
                  <a:lnTo>
                    <a:pt x="140745" y="202456"/>
                  </a:lnTo>
                  <a:lnTo>
                    <a:pt x="110070" y="202456"/>
                  </a:lnTo>
                  <a:cubicBezTo>
                    <a:pt x="88056" y="202456"/>
                    <a:pt x="70372" y="184412"/>
                    <a:pt x="70372" y="162759"/>
                  </a:cubicBezTo>
                  <a:cubicBezTo>
                    <a:pt x="70372" y="160233"/>
                    <a:pt x="72177" y="158068"/>
                    <a:pt x="75064" y="158068"/>
                  </a:cubicBezTo>
                  <a:lnTo>
                    <a:pt x="110070" y="158068"/>
                  </a:lnTo>
                  <a:cubicBezTo>
                    <a:pt x="122340" y="158068"/>
                    <a:pt x="133527" y="163842"/>
                    <a:pt x="140745" y="173225"/>
                  </a:cubicBezTo>
                  <a:lnTo>
                    <a:pt x="140745" y="114040"/>
                  </a:lnTo>
                  <a:cubicBezTo>
                    <a:pt x="111513" y="111874"/>
                    <a:pt x="88056" y="87334"/>
                    <a:pt x="88056" y="57020"/>
                  </a:cubicBezTo>
                  <a:cubicBezTo>
                    <a:pt x="88056" y="25623"/>
                    <a:pt x="113679" y="0"/>
                    <a:pt x="145076" y="0"/>
                  </a:cubicBezTo>
                  <a:close/>
                </a:path>
              </a:pathLst>
            </a:custGeom>
            <a:solidFill>
              <a:srgbClr val="1A17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sz="900"/>
            </a:p>
          </p:txBody>
        </p:sp>
        <p:sp>
          <p:nvSpPr>
            <p:cNvPr id="29" name="Subtitle 2">
              <a:extLst>
                <a:ext uri="{FF2B5EF4-FFF2-40B4-BE49-F238E27FC236}">
                  <a16:creationId xmlns:a16="http://schemas.microsoft.com/office/drawing/2014/main" id="{A7506A8E-B9A5-A629-75CD-1B62D5D640C4}"/>
                </a:ext>
              </a:extLst>
            </p:cNvPr>
            <p:cNvSpPr txBox="1">
              <a:spLocks/>
            </p:cNvSpPr>
            <p:nvPr/>
          </p:nvSpPr>
          <p:spPr>
            <a:xfrm>
              <a:off x="8829729" y="4816731"/>
              <a:ext cx="2150854" cy="118083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a:solidFill>
                    <a:schemeClr val="bg1"/>
                  </a:solidFill>
                  <a:latin typeface="Lato Light" panose="020F0502020204030203" pitchFamily="34" charset="0"/>
                  <a:ea typeface="Lato Light" panose="020F0502020204030203" pitchFamily="34" charset="0"/>
                </a:rPr>
                <a:t>Maîtrise des délais et de la qualité du service fourni par la maîtrise des processus et le recueil de données qualitatives </a:t>
              </a:r>
            </a:p>
          </p:txBody>
        </p:sp>
        <p:sp>
          <p:nvSpPr>
            <p:cNvPr id="30" name="TextBox 42">
              <a:extLst>
                <a:ext uri="{FF2B5EF4-FFF2-40B4-BE49-F238E27FC236}">
                  <a16:creationId xmlns:a16="http://schemas.microsoft.com/office/drawing/2014/main" id="{B8908CA7-0B2E-8256-8923-89A40D1B2E14}"/>
                </a:ext>
              </a:extLst>
            </p:cNvPr>
            <p:cNvSpPr txBox="1"/>
            <p:nvPr/>
          </p:nvSpPr>
          <p:spPr>
            <a:xfrm>
              <a:off x="9054191" y="4533917"/>
              <a:ext cx="1702710" cy="338554"/>
            </a:xfrm>
            <a:prstGeom prst="rect">
              <a:avLst/>
            </a:prstGeom>
            <a:noFill/>
          </p:spPr>
          <p:txBody>
            <a:bodyPr wrap="none" rtlCol="0" anchor="b" anchorCtr="0">
              <a:spAutoFit/>
            </a:bodyPr>
            <a:lstStyle/>
            <a:p>
              <a:pPr algn="ctr"/>
              <a:r>
                <a:rPr lang="en-US" sz="1600" b="1">
                  <a:solidFill>
                    <a:schemeClr val="bg1"/>
                  </a:solidFill>
                  <a:latin typeface="Poppins" pitchFamily="2" charset="77"/>
                  <a:ea typeface="League Spartan" charset="0"/>
                  <a:cs typeface="Poppins" pitchFamily="2" charset="77"/>
                </a:rPr>
                <a:t>Gain qualitatif</a:t>
              </a:r>
            </a:p>
          </p:txBody>
        </p:sp>
        <p:sp>
          <p:nvSpPr>
            <p:cNvPr id="31" name="TextBox 43">
              <a:extLst>
                <a:ext uri="{FF2B5EF4-FFF2-40B4-BE49-F238E27FC236}">
                  <a16:creationId xmlns:a16="http://schemas.microsoft.com/office/drawing/2014/main" id="{9948B07A-AEEA-0802-06E1-DD59DFF6D9BB}"/>
                </a:ext>
              </a:extLst>
            </p:cNvPr>
            <p:cNvSpPr txBox="1"/>
            <p:nvPr/>
          </p:nvSpPr>
          <p:spPr>
            <a:xfrm>
              <a:off x="9451502" y="3693611"/>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grpSp>
    </p:spTree>
    <p:extLst>
      <p:ext uri="{BB962C8B-B14F-4D97-AF65-F5344CB8AC3E}">
        <p14:creationId xmlns:p14="http://schemas.microsoft.com/office/powerpoint/2010/main" val="278540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63CA3FE6-D7B4-6948-BC57-8966BC7E86D0}"/>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dirty="0"/>
              <a:t>Suez EAU FRANCE</a:t>
            </a:r>
            <a:br>
              <a:rPr lang="fr-FR" dirty="0"/>
            </a:br>
            <a:r>
              <a:rPr lang="fr-FR" dirty="0"/>
              <a:t>proJET é-volution</a:t>
            </a:r>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a:xfrm>
            <a:off x="764209" y="2206509"/>
            <a:ext cx="6640107" cy="1451091"/>
          </a:xfrm>
        </p:spPr>
        <p:txBody>
          <a:bodyPr>
            <a:normAutofit fontScale="62500" lnSpcReduction="20000"/>
          </a:bodyPr>
          <a:lstStyle/>
          <a:p>
            <a:r>
              <a:rPr lang="fr-FR" sz="6000" dirty="0"/>
              <a:t>Politique digitale</a:t>
            </a:r>
          </a:p>
          <a:p>
            <a:pPr marL="857250" indent="-857250">
              <a:buFont typeface="Arial" panose="020B0604020202020204" pitchFamily="34" charset="0"/>
              <a:buChar char="•"/>
            </a:pPr>
            <a:r>
              <a:rPr lang="fr-FR" sz="6000"/>
              <a:t>Pourquoi</a:t>
            </a:r>
          </a:p>
          <a:p>
            <a:pPr marL="857250" indent="-857250">
              <a:buFont typeface="Arial" panose="020B0604020202020204" pitchFamily="34" charset="0"/>
              <a:buChar char="•"/>
            </a:pPr>
            <a:r>
              <a:rPr lang="fr-FR" sz="6000"/>
              <a:t>Définition</a:t>
            </a:r>
            <a:endParaRPr lang="fr-FR" sz="6000" dirty="0"/>
          </a:p>
        </p:txBody>
      </p:sp>
      <p:pic>
        <p:nvPicPr>
          <p:cNvPr id="6" name="Image 5">
            <a:extLst>
              <a:ext uri="{FF2B5EF4-FFF2-40B4-BE49-F238E27FC236}">
                <a16:creationId xmlns:a16="http://schemas.microsoft.com/office/drawing/2014/main" id="{BA2B2CAA-4138-74ED-C7DD-14373C1C6143}"/>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2429463320"/>
      </p:ext>
    </p:extLst>
  </p:cSld>
  <p:clrMapOvr>
    <a:masterClrMapping/>
  </p:clrMapOvr>
  <mc:AlternateContent xmlns:mc="http://schemas.openxmlformats.org/markup-compatibility/2006" xmlns:p14="http://schemas.microsoft.com/office/powerpoint/2010/main">
    <mc:Choice Requires="p14">
      <p:transition spd="med" p14:dur="700" advTm="427">
        <p:fade/>
      </p:transition>
    </mc:Choice>
    <mc:Fallback xmlns="">
      <p:transition spd="med" advTm="42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E2757-E4A7-50F9-13A2-CAEC2B22809C}"/>
              </a:ext>
            </a:extLst>
          </p:cNvPr>
          <p:cNvSpPr>
            <a:spLocks noGrp="1"/>
          </p:cNvSpPr>
          <p:nvPr>
            <p:ph type="title"/>
          </p:nvPr>
        </p:nvSpPr>
        <p:spPr/>
        <p:txBody>
          <a:bodyPr/>
          <a:lstStyle/>
          <a:p>
            <a:r>
              <a:rPr lang="fr-FR" dirty="0"/>
              <a:t>Pourquoi proposer et mettre en œuvre une politique digitale ?</a:t>
            </a:r>
          </a:p>
        </p:txBody>
      </p:sp>
      <p:sp>
        <p:nvSpPr>
          <p:cNvPr id="3" name="Espace réservé du contenu 2">
            <a:extLst>
              <a:ext uri="{FF2B5EF4-FFF2-40B4-BE49-F238E27FC236}">
                <a16:creationId xmlns:a16="http://schemas.microsoft.com/office/drawing/2014/main" id="{C29298A2-9383-98C4-2628-6C08AE61C196}"/>
              </a:ext>
            </a:extLst>
          </p:cNvPr>
          <p:cNvSpPr>
            <a:spLocks noGrp="1"/>
          </p:cNvSpPr>
          <p:nvPr>
            <p:ph idx="1"/>
          </p:nvPr>
        </p:nvSpPr>
        <p:spPr/>
        <p:txBody>
          <a:bodyPr/>
          <a:lstStyle/>
          <a:p>
            <a:pPr marL="514350" indent="-514350">
              <a:buFont typeface="+mj-lt"/>
              <a:buAutoNum type="arabicPeriod"/>
            </a:pPr>
            <a:r>
              <a:rPr lang="fr-FR" dirty="0"/>
              <a:t>donner du sens</a:t>
            </a:r>
          </a:p>
          <a:p>
            <a:pPr marL="514350" indent="-514350">
              <a:buFont typeface="+mj-lt"/>
              <a:buAutoNum type="arabicPeriod"/>
            </a:pPr>
            <a:endParaRPr lang="fr-FR" dirty="0"/>
          </a:p>
          <a:p>
            <a:pPr marL="514350" indent="-514350">
              <a:buFont typeface="+mj-lt"/>
              <a:buAutoNum type="arabicPeriod"/>
            </a:pPr>
            <a:r>
              <a:rPr lang="fr-FR" dirty="0"/>
              <a:t>mobiliser tous les acteurs du processus </a:t>
            </a:r>
          </a:p>
          <a:p>
            <a:pPr marL="514350" indent="-514350">
              <a:buFont typeface="+mj-lt"/>
              <a:buAutoNum type="arabicPeriod"/>
            </a:pPr>
            <a:endParaRPr lang="fr-FR" dirty="0"/>
          </a:p>
          <a:p>
            <a:pPr marL="514350" indent="-514350">
              <a:buFont typeface="+mj-lt"/>
              <a:buAutoNum type="arabicPeriod"/>
            </a:pPr>
            <a:r>
              <a:rPr lang="fr-FR" dirty="0"/>
              <a:t>créer du lien</a:t>
            </a:r>
          </a:p>
          <a:p>
            <a:pPr marL="514350" indent="-514350">
              <a:buFont typeface="+mj-lt"/>
              <a:buAutoNum type="arabicPeriod"/>
            </a:pPr>
            <a:endParaRPr lang="fr-FR" dirty="0"/>
          </a:p>
          <a:p>
            <a:pPr marL="514350" indent="-514350">
              <a:buFont typeface="+mj-lt"/>
              <a:buAutoNum type="arabicPeriod"/>
            </a:pPr>
            <a:r>
              <a:rPr lang="fr-FR" dirty="0"/>
              <a:t>se projeter dans l’avenir avec confiance</a:t>
            </a:r>
          </a:p>
          <a:p>
            <a:endParaRPr lang="fr-FR" dirty="0"/>
          </a:p>
        </p:txBody>
      </p:sp>
      <p:sp>
        <p:nvSpPr>
          <p:cNvPr id="5" name="Espace réservé du numéro de diapositive 4">
            <a:extLst>
              <a:ext uri="{FF2B5EF4-FFF2-40B4-BE49-F238E27FC236}">
                <a16:creationId xmlns:a16="http://schemas.microsoft.com/office/drawing/2014/main" id="{FAFFBC2C-93A4-0E05-3F24-5C7986317804}"/>
              </a:ext>
            </a:extLst>
          </p:cNvPr>
          <p:cNvSpPr>
            <a:spLocks noGrp="1"/>
          </p:cNvSpPr>
          <p:nvPr>
            <p:ph type="sldNum" sz="quarter" idx="12"/>
          </p:nvPr>
        </p:nvSpPr>
        <p:spPr/>
        <p:txBody>
          <a:bodyPr/>
          <a:lstStyle/>
          <a:p>
            <a:fld id="{178CA135-2885-4CD2-925B-659EA4F87D78}" type="slidenum">
              <a:rPr lang="fr-FR" smtClean="0"/>
              <a:t>6</a:t>
            </a:fld>
            <a:endParaRPr lang="fr-FR" dirty="0"/>
          </a:p>
        </p:txBody>
      </p:sp>
      <p:pic>
        <p:nvPicPr>
          <p:cNvPr id="6" name="Image 5">
            <a:extLst>
              <a:ext uri="{FF2B5EF4-FFF2-40B4-BE49-F238E27FC236}">
                <a16:creationId xmlns:a16="http://schemas.microsoft.com/office/drawing/2014/main" id="{5B66AAAC-2214-B098-2680-350658A6558F}"/>
              </a:ext>
            </a:extLst>
          </p:cNvPr>
          <p:cNvPicPr>
            <a:picLocks noChangeAspect="1"/>
          </p:cNvPicPr>
          <p:nvPr/>
        </p:nvPicPr>
        <p:blipFill>
          <a:blip r:embed="rId3"/>
          <a:stretch>
            <a:fillRect/>
          </a:stretch>
        </p:blipFill>
        <p:spPr>
          <a:xfrm>
            <a:off x="11262361" y="0"/>
            <a:ext cx="929640" cy="889222"/>
          </a:xfrm>
          <a:prstGeom prst="rect">
            <a:avLst/>
          </a:prstGeom>
        </p:spPr>
      </p:pic>
    </p:spTree>
    <p:custDataLst>
      <p:tags r:id="rId1"/>
    </p:custDataLst>
    <p:extLst>
      <p:ext uri="{BB962C8B-B14F-4D97-AF65-F5344CB8AC3E}">
        <p14:creationId xmlns:p14="http://schemas.microsoft.com/office/powerpoint/2010/main" val="4176148837"/>
      </p:ext>
    </p:extLst>
  </p:cSld>
  <p:clrMapOvr>
    <a:masterClrMapping/>
  </p:clrMapOvr>
  <mc:AlternateContent xmlns:mc="http://schemas.openxmlformats.org/markup-compatibility/2006" xmlns:p14="http://schemas.microsoft.com/office/powerpoint/2010/main">
    <mc:Choice Requires="p14">
      <p:transition spd="med" p14:dur="700" advTm="2262">
        <p:fade/>
      </p:transition>
    </mc:Choice>
    <mc:Fallback xmlns="">
      <p:transition spd="med" advTm="22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CBC8DACD-5E18-294B-89E0-C53C6F868B8A}"/>
              </a:ext>
            </a:extLst>
          </p:cNvPr>
          <p:cNvSpPr txBox="1"/>
          <p:nvPr/>
        </p:nvSpPr>
        <p:spPr>
          <a:xfrm>
            <a:off x="3995120" y="306186"/>
            <a:ext cx="4201792"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PROJET E-VOLUTION </a:t>
            </a:r>
          </a:p>
        </p:txBody>
      </p:sp>
      <p:sp>
        <p:nvSpPr>
          <p:cNvPr id="56" name="TextBox 55">
            <a:extLst>
              <a:ext uri="{FF2B5EF4-FFF2-40B4-BE49-F238E27FC236}">
                <a16:creationId xmlns:a16="http://schemas.microsoft.com/office/drawing/2014/main" id="{64D1BE8D-0231-9247-B71D-195C6003FBFE}"/>
              </a:ext>
            </a:extLst>
          </p:cNvPr>
          <p:cNvSpPr txBox="1"/>
          <p:nvPr/>
        </p:nvSpPr>
        <p:spPr>
          <a:xfrm>
            <a:off x="3236892" y="787593"/>
            <a:ext cx="5718233" cy="461665"/>
          </a:xfrm>
          <a:prstGeom prst="rect">
            <a:avLst/>
          </a:prstGeom>
          <a:noFill/>
        </p:spPr>
        <p:txBody>
          <a:bodyPr wrap="none" rtlCol="0">
            <a:spAutoFit/>
          </a:bodyPr>
          <a:lstStyle/>
          <a:p>
            <a:pPr algn="ctr"/>
            <a:r>
              <a:rPr lang="en-US" sz="2400" b="1" spc="150" dirty="0" err="1">
                <a:solidFill>
                  <a:schemeClr val="bg1">
                    <a:lumMod val="65000"/>
                  </a:schemeClr>
                </a:solidFill>
                <a:latin typeface="Poppins Light" pitchFamily="2" charset="77"/>
                <a:cs typeface="Poppins Light" pitchFamily="2" charset="77"/>
              </a:rPr>
              <a:t>Définition</a:t>
            </a:r>
            <a:r>
              <a:rPr lang="en-US" sz="2400" b="1" spc="150" dirty="0">
                <a:solidFill>
                  <a:schemeClr val="bg1">
                    <a:lumMod val="65000"/>
                  </a:schemeClr>
                </a:solidFill>
                <a:latin typeface="Poppins Light" pitchFamily="2" charset="77"/>
                <a:cs typeface="Poppins Light" pitchFamily="2" charset="77"/>
              </a:rPr>
              <a:t> de la politique </a:t>
            </a:r>
            <a:r>
              <a:rPr lang="en-US" sz="2400" b="1" spc="150" dirty="0" err="1">
                <a:solidFill>
                  <a:schemeClr val="bg1">
                    <a:lumMod val="65000"/>
                  </a:schemeClr>
                </a:solidFill>
                <a:latin typeface="Poppins Light" pitchFamily="2" charset="77"/>
                <a:cs typeface="Poppins Light" pitchFamily="2" charset="77"/>
              </a:rPr>
              <a:t>digitale</a:t>
            </a:r>
            <a:endParaRPr lang="en-US" sz="2400" b="1" spc="150" dirty="0">
              <a:solidFill>
                <a:schemeClr val="bg1">
                  <a:lumMod val="65000"/>
                </a:schemeClr>
              </a:solidFill>
              <a:latin typeface="Poppins Light" pitchFamily="2" charset="77"/>
              <a:cs typeface="Poppins Light" pitchFamily="2" charset="77"/>
            </a:endParaRPr>
          </a:p>
        </p:txBody>
      </p:sp>
      <p:sp>
        <p:nvSpPr>
          <p:cNvPr id="10" name="Subtitle 2">
            <a:extLst>
              <a:ext uri="{FF2B5EF4-FFF2-40B4-BE49-F238E27FC236}">
                <a16:creationId xmlns:a16="http://schemas.microsoft.com/office/drawing/2014/main" id="{EEF8F99F-16DA-1347-AC46-E5EB99CC1174}"/>
              </a:ext>
            </a:extLst>
          </p:cNvPr>
          <p:cNvSpPr txBox="1">
            <a:spLocks/>
          </p:cNvSpPr>
          <p:nvPr/>
        </p:nvSpPr>
        <p:spPr>
          <a:xfrm>
            <a:off x="2556000" y="2064201"/>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Les interfaces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permettant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l’intégration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entrant dans le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doivent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garantir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qualité</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l’information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aux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différentes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étapes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sa</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diffusion</a:t>
            </a:r>
          </a:p>
        </p:txBody>
      </p:sp>
      <p:sp>
        <p:nvSpPr>
          <p:cNvPr id="11" name="TextBox 10">
            <a:extLst>
              <a:ext uri="{FF2B5EF4-FFF2-40B4-BE49-F238E27FC236}">
                <a16:creationId xmlns:a16="http://schemas.microsoft.com/office/drawing/2014/main" id="{F6A821A8-4487-6B41-93D0-FEE1C96491B0}"/>
              </a:ext>
            </a:extLst>
          </p:cNvPr>
          <p:cNvSpPr txBox="1"/>
          <p:nvPr/>
        </p:nvSpPr>
        <p:spPr>
          <a:xfrm>
            <a:off x="2520000" y="1728303"/>
            <a:ext cx="7001248" cy="400110"/>
          </a:xfrm>
          <a:prstGeom prst="rect">
            <a:avLst/>
          </a:prstGeom>
          <a:noFill/>
        </p:spPr>
        <p:txBody>
          <a:bodyPr wrap="square" rtlCol="0" anchor="b" anchorCtr="0">
            <a:spAutoFit/>
          </a:bodyPr>
          <a:lstStyle/>
          <a:p>
            <a:r>
              <a:rPr lang="en-US" sz="2000" b="1">
                <a:solidFill>
                  <a:schemeClr val="tx2"/>
                </a:solidFill>
                <a:latin typeface="Poppins" pitchFamily="2" charset="77"/>
                <a:ea typeface="League Spartan" charset="0"/>
                <a:cs typeface="Poppins" pitchFamily="2" charset="77"/>
              </a:rPr>
              <a:t>Améliorer et piloter la </a:t>
            </a:r>
            <a:r>
              <a:rPr lang="en-US" sz="2000" b="1" dirty="0" err="1">
                <a:solidFill>
                  <a:schemeClr val="tx2"/>
                </a:solidFill>
                <a:latin typeface="Poppins" pitchFamily="2" charset="77"/>
                <a:ea typeface="League Spartan" charset="0"/>
                <a:cs typeface="Poppins" pitchFamily="2" charset="77"/>
              </a:rPr>
              <a:t>qualité</a:t>
            </a:r>
            <a:r>
              <a:rPr lang="en-US" sz="2000" b="1" dirty="0">
                <a:solidFill>
                  <a:schemeClr val="tx2"/>
                </a:solidFill>
                <a:latin typeface="Poppins" pitchFamily="2" charset="77"/>
                <a:ea typeface="League Spartan" charset="0"/>
                <a:cs typeface="Poppins" pitchFamily="2" charset="77"/>
              </a:rPr>
              <a:t> des entrants</a:t>
            </a:r>
          </a:p>
        </p:txBody>
      </p:sp>
      <p:sp>
        <p:nvSpPr>
          <p:cNvPr id="22" name="Freeform 4">
            <a:extLst>
              <a:ext uri="{FF2B5EF4-FFF2-40B4-BE49-F238E27FC236}">
                <a16:creationId xmlns:a16="http://schemas.microsoft.com/office/drawing/2014/main" id="{8000D584-550E-5E4A-A5C7-88DCFF5EAAFE}"/>
              </a:ext>
            </a:extLst>
          </p:cNvPr>
          <p:cNvSpPr>
            <a:spLocks noChangeArrowheads="1"/>
          </p:cNvSpPr>
          <p:nvPr/>
        </p:nvSpPr>
        <p:spPr bwMode="auto">
          <a:xfrm>
            <a:off x="560499" y="1368869"/>
            <a:ext cx="1863092" cy="1167111"/>
          </a:xfrm>
          <a:custGeom>
            <a:avLst/>
            <a:gdLst>
              <a:gd name="T0" fmla="*/ 0 w 2300"/>
              <a:gd name="T1" fmla="*/ 1119 h 1443"/>
              <a:gd name="T2" fmla="*/ 0 w 2300"/>
              <a:gd name="T3" fmla="*/ 326 h 1443"/>
              <a:gd name="T4" fmla="*/ 0 w 2300"/>
              <a:gd name="T5" fmla="*/ 326 h 1443"/>
              <a:gd name="T6" fmla="*/ 71 w 2300"/>
              <a:gd name="T7" fmla="*/ 255 h 1443"/>
              <a:gd name="T8" fmla="*/ 1151 w 2300"/>
              <a:gd name="T9" fmla="*/ 255 h 1443"/>
              <a:gd name="T10" fmla="*/ 1151 w 2300"/>
              <a:gd name="T11" fmla="*/ 255 h 1443"/>
              <a:gd name="T12" fmla="*/ 1223 w 2300"/>
              <a:gd name="T13" fmla="*/ 184 h 1443"/>
              <a:gd name="T14" fmla="*/ 1223 w 2300"/>
              <a:gd name="T15" fmla="*/ 91 h 1443"/>
              <a:gd name="T16" fmla="*/ 1223 w 2300"/>
              <a:gd name="T17" fmla="*/ 91 h 1443"/>
              <a:gd name="T18" fmla="*/ 1334 w 2300"/>
              <a:gd name="T19" fmla="*/ 33 h 1443"/>
              <a:gd name="T20" fmla="*/ 2257 w 2300"/>
              <a:gd name="T21" fmla="*/ 662 h 1443"/>
              <a:gd name="T22" fmla="*/ 2257 w 2300"/>
              <a:gd name="T23" fmla="*/ 662 h 1443"/>
              <a:gd name="T24" fmla="*/ 2257 w 2300"/>
              <a:gd name="T25" fmla="*/ 780 h 1443"/>
              <a:gd name="T26" fmla="*/ 1334 w 2300"/>
              <a:gd name="T27" fmla="*/ 1409 h 1443"/>
              <a:gd name="T28" fmla="*/ 1334 w 2300"/>
              <a:gd name="T29" fmla="*/ 1409 h 1443"/>
              <a:gd name="T30" fmla="*/ 1223 w 2300"/>
              <a:gd name="T31" fmla="*/ 1350 h 1443"/>
              <a:gd name="T32" fmla="*/ 1223 w 2300"/>
              <a:gd name="T33" fmla="*/ 1261 h 1443"/>
              <a:gd name="T34" fmla="*/ 1223 w 2300"/>
              <a:gd name="T35" fmla="*/ 1261 h 1443"/>
              <a:gd name="T36" fmla="*/ 1151 w 2300"/>
              <a:gd name="T37" fmla="*/ 1190 h 1443"/>
              <a:gd name="T38" fmla="*/ 71 w 2300"/>
              <a:gd name="T39" fmla="*/ 1190 h 1443"/>
              <a:gd name="T40" fmla="*/ 71 w 2300"/>
              <a:gd name="T41" fmla="*/ 1190 h 1443"/>
              <a:gd name="T42" fmla="*/ 0 w 2300"/>
              <a:gd name="T43" fmla="*/ 1119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3">
                <a:moveTo>
                  <a:pt x="0" y="1119"/>
                </a:moveTo>
                <a:lnTo>
                  <a:pt x="0" y="326"/>
                </a:lnTo>
                <a:lnTo>
                  <a:pt x="0" y="326"/>
                </a:lnTo>
                <a:cubicBezTo>
                  <a:pt x="0" y="287"/>
                  <a:pt x="33" y="255"/>
                  <a:pt x="71" y="255"/>
                </a:cubicBezTo>
                <a:lnTo>
                  <a:pt x="1151" y="255"/>
                </a:lnTo>
                <a:lnTo>
                  <a:pt x="1151" y="255"/>
                </a:lnTo>
                <a:cubicBezTo>
                  <a:pt x="1190" y="255"/>
                  <a:pt x="1223" y="223"/>
                  <a:pt x="1223" y="184"/>
                </a:cubicBezTo>
                <a:lnTo>
                  <a:pt x="1223" y="91"/>
                </a:lnTo>
                <a:lnTo>
                  <a:pt x="1223" y="91"/>
                </a:lnTo>
                <a:cubicBezTo>
                  <a:pt x="1223" y="34"/>
                  <a:pt x="1287" y="0"/>
                  <a:pt x="1334" y="33"/>
                </a:cubicBezTo>
                <a:lnTo>
                  <a:pt x="2257" y="662"/>
                </a:lnTo>
                <a:lnTo>
                  <a:pt x="2257" y="662"/>
                </a:lnTo>
                <a:cubicBezTo>
                  <a:pt x="2299" y="690"/>
                  <a:pt x="2299" y="751"/>
                  <a:pt x="2257" y="780"/>
                </a:cubicBezTo>
                <a:lnTo>
                  <a:pt x="1334" y="1409"/>
                </a:lnTo>
                <a:lnTo>
                  <a:pt x="1334" y="1409"/>
                </a:lnTo>
                <a:cubicBezTo>
                  <a:pt x="1287" y="1442"/>
                  <a:pt x="1223" y="1407"/>
                  <a:pt x="1223" y="1350"/>
                </a:cubicBezTo>
                <a:lnTo>
                  <a:pt x="1223" y="1261"/>
                </a:lnTo>
                <a:lnTo>
                  <a:pt x="1223" y="1261"/>
                </a:lnTo>
                <a:cubicBezTo>
                  <a:pt x="1223" y="1221"/>
                  <a:pt x="1190" y="1190"/>
                  <a:pt x="1151" y="1190"/>
                </a:cubicBezTo>
                <a:lnTo>
                  <a:pt x="71" y="1190"/>
                </a:lnTo>
                <a:lnTo>
                  <a:pt x="71" y="1190"/>
                </a:lnTo>
                <a:cubicBezTo>
                  <a:pt x="33" y="1190"/>
                  <a:pt x="0" y="1158"/>
                  <a:pt x="0" y="1119"/>
                </a:cubicBezTo>
              </a:path>
            </a:pathLst>
          </a:custGeom>
          <a:solidFill>
            <a:schemeClr val="accent1"/>
          </a:solidFill>
          <a:ln>
            <a:noFill/>
          </a:ln>
          <a:effectLst/>
        </p:spPr>
        <p:txBody>
          <a:bodyPr wrap="none" anchor="ctr"/>
          <a:lstStyle/>
          <a:p>
            <a:endParaRPr lang="en-US" sz="3266"/>
          </a:p>
        </p:txBody>
      </p:sp>
      <p:sp>
        <p:nvSpPr>
          <p:cNvPr id="16" name="Subtitle 2">
            <a:extLst>
              <a:ext uri="{FF2B5EF4-FFF2-40B4-BE49-F238E27FC236}">
                <a16:creationId xmlns:a16="http://schemas.microsoft.com/office/drawing/2014/main" id="{0FA1CE4E-0DF3-1F4F-98B9-22E1EB5A7EFA}"/>
              </a:ext>
            </a:extLst>
          </p:cNvPr>
          <p:cNvSpPr txBox="1">
            <a:spLocks/>
          </p:cNvSpPr>
          <p:nvPr/>
        </p:nvSpPr>
        <p:spPr>
          <a:xfrm>
            <a:off x="3024000" y="3807478"/>
            <a:ext cx="4875884" cy="75065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Inclure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l’AI</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doit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permettre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fluidifier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mieux</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piloter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d’en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maîtirser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coûts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algn="l">
              <a:lnSpc>
                <a:spcPts val="1750"/>
              </a:lnSpc>
            </a:pP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7" name="TextBox 16">
            <a:extLst>
              <a:ext uri="{FF2B5EF4-FFF2-40B4-BE49-F238E27FC236}">
                <a16:creationId xmlns:a16="http://schemas.microsoft.com/office/drawing/2014/main" id="{D239EDAE-0F5C-5646-A07E-24223453D03E}"/>
              </a:ext>
            </a:extLst>
          </p:cNvPr>
          <p:cNvSpPr txBox="1"/>
          <p:nvPr/>
        </p:nvSpPr>
        <p:spPr>
          <a:xfrm>
            <a:off x="2960831" y="3476575"/>
            <a:ext cx="7982653" cy="400110"/>
          </a:xfrm>
          <a:prstGeom prst="rect">
            <a:avLst/>
          </a:prstGeom>
          <a:noFill/>
        </p:spPr>
        <p:txBody>
          <a:bodyPr wrap="square" rtlCol="0" anchor="b" anchorCtr="0">
            <a:spAutoFit/>
          </a:bodyPr>
          <a:lstStyle/>
          <a:p>
            <a:r>
              <a:rPr lang="en-US" sz="2000" b="1">
                <a:solidFill>
                  <a:schemeClr val="tx2"/>
                </a:solidFill>
                <a:latin typeface="Poppins" pitchFamily="2" charset="77"/>
                <a:ea typeface="League Spartan" charset="0"/>
                <a:cs typeface="Poppins" pitchFamily="2" charset="77"/>
              </a:rPr>
              <a:t>Mise en </a:t>
            </a:r>
            <a:r>
              <a:rPr lang="en-US" sz="2000" b="1" dirty="0">
                <a:solidFill>
                  <a:schemeClr val="tx2"/>
                </a:solidFill>
                <a:latin typeface="Poppins" pitchFamily="2" charset="77"/>
                <a:ea typeface="League Spartan" charset="0"/>
                <a:cs typeface="Poppins" pitchFamily="2" charset="77"/>
              </a:rPr>
              <a:t>oeuvre de </a:t>
            </a:r>
            <a:r>
              <a:rPr lang="en-US" sz="2000" b="1" dirty="0" err="1">
                <a:solidFill>
                  <a:schemeClr val="tx2"/>
                </a:solidFill>
                <a:latin typeface="Poppins" pitchFamily="2" charset="77"/>
                <a:ea typeface="League Spartan" charset="0"/>
                <a:cs typeface="Poppins" pitchFamily="2" charset="77"/>
              </a:rPr>
              <a:t>l’AI</a:t>
            </a:r>
            <a:r>
              <a:rPr lang="en-US" sz="2000" b="1" dirty="0">
                <a:solidFill>
                  <a:schemeClr val="tx2"/>
                </a:solidFill>
                <a:latin typeface="Poppins" pitchFamily="2" charset="77"/>
                <a:ea typeface="League Spartan" charset="0"/>
                <a:cs typeface="Poppins" pitchFamily="2" charset="77"/>
              </a:rPr>
              <a:t> aux </a:t>
            </a:r>
            <a:r>
              <a:rPr lang="en-US" sz="2000" b="1" dirty="0" err="1">
                <a:solidFill>
                  <a:schemeClr val="tx2"/>
                </a:solidFill>
                <a:latin typeface="Poppins" pitchFamily="2" charset="77"/>
                <a:ea typeface="League Spartan" charset="0"/>
                <a:cs typeface="Poppins" pitchFamily="2" charset="77"/>
              </a:rPr>
              <a:t>différentes</a:t>
            </a:r>
            <a:r>
              <a:rPr lang="en-US" sz="2000" b="1" dirty="0">
                <a:solidFill>
                  <a:schemeClr val="tx2"/>
                </a:solidFill>
                <a:latin typeface="Poppins" pitchFamily="2" charset="77"/>
                <a:ea typeface="League Spartan" charset="0"/>
                <a:cs typeface="Poppins" pitchFamily="2" charset="77"/>
              </a:rPr>
              <a:t> étapes du </a:t>
            </a:r>
            <a:r>
              <a:rPr lang="en-US" sz="2000" b="1" dirty="0" err="1">
                <a:solidFill>
                  <a:schemeClr val="tx2"/>
                </a:solidFill>
                <a:latin typeface="Poppins" pitchFamily="2" charset="77"/>
                <a:ea typeface="League Spartan" charset="0"/>
                <a:cs typeface="Poppins" pitchFamily="2" charset="77"/>
              </a:rPr>
              <a:t>processus</a:t>
            </a:r>
            <a:r>
              <a:rPr lang="en-US" sz="2000" b="1" dirty="0">
                <a:solidFill>
                  <a:schemeClr val="tx2"/>
                </a:solidFill>
                <a:latin typeface="Poppins" pitchFamily="2" charset="77"/>
                <a:ea typeface="League Spartan" charset="0"/>
                <a:cs typeface="Poppins" pitchFamily="2" charset="77"/>
              </a:rPr>
              <a:t> </a:t>
            </a:r>
          </a:p>
        </p:txBody>
      </p:sp>
      <p:sp>
        <p:nvSpPr>
          <p:cNvPr id="23" name="Freeform 5">
            <a:extLst>
              <a:ext uri="{FF2B5EF4-FFF2-40B4-BE49-F238E27FC236}">
                <a16:creationId xmlns:a16="http://schemas.microsoft.com/office/drawing/2014/main" id="{8D03D583-4840-E148-8D5C-5553119036F5}"/>
              </a:ext>
            </a:extLst>
          </p:cNvPr>
          <p:cNvSpPr>
            <a:spLocks noChangeArrowheads="1"/>
          </p:cNvSpPr>
          <p:nvPr/>
        </p:nvSpPr>
        <p:spPr bwMode="auto">
          <a:xfrm>
            <a:off x="1097739" y="3126264"/>
            <a:ext cx="1863092" cy="1167111"/>
          </a:xfrm>
          <a:custGeom>
            <a:avLst/>
            <a:gdLst>
              <a:gd name="T0" fmla="*/ 0 w 2300"/>
              <a:gd name="T1" fmla="*/ 1117 h 1441"/>
              <a:gd name="T2" fmla="*/ 0 w 2300"/>
              <a:gd name="T3" fmla="*/ 326 h 1441"/>
              <a:gd name="T4" fmla="*/ 0 w 2300"/>
              <a:gd name="T5" fmla="*/ 326 h 1441"/>
              <a:gd name="T6" fmla="*/ 71 w 2300"/>
              <a:gd name="T7" fmla="*/ 254 h 1441"/>
              <a:gd name="T8" fmla="*/ 1152 w 2300"/>
              <a:gd name="T9" fmla="*/ 254 h 1441"/>
              <a:gd name="T10" fmla="*/ 1152 w 2300"/>
              <a:gd name="T11" fmla="*/ 254 h 1441"/>
              <a:gd name="T12" fmla="*/ 1223 w 2300"/>
              <a:gd name="T13" fmla="*/ 183 h 1441"/>
              <a:gd name="T14" fmla="*/ 1223 w 2300"/>
              <a:gd name="T15" fmla="*/ 91 h 1441"/>
              <a:gd name="T16" fmla="*/ 1223 w 2300"/>
              <a:gd name="T17" fmla="*/ 91 h 1441"/>
              <a:gd name="T18" fmla="*/ 1335 w 2300"/>
              <a:gd name="T19" fmla="*/ 32 h 1441"/>
              <a:gd name="T20" fmla="*/ 2258 w 2300"/>
              <a:gd name="T21" fmla="*/ 662 h 1441"/>
              <a:gd name="T22" fmla="*/ 2258 w 2300"/>
              <a:gd name="T23" fmla="*/ 662 h 1441"/>
              <a:gd name="T24" fmla="*/ 2258 w 2300"/>
              <a:gd name="T25" fmla="*/ 779 h 1441"/>
              <a:gd name="T26" fmla="*/ 1335 w 2300"/>
              <a:gd name="T27" fmla="*/ 1408 h 1441"/>
              <a:gd name="T28" fmla="*/ 1335 w 2300"/>
              <a:gd name="T29" fmla="*/ 1408 h 1441"/>
              <a:gd name="T30" fmla="*/ 1223 w 2300"/>
              <a:gd name="T31" fmla="*/ 1349 h 1441"/>
              <a:gd name="T32" fmla="*/ 1223 w 2300"/>
              <a:gd name="T33" fmla="*/ 1260 h 1441"/>
              <a:gd name="T34" fmla="*/ 1223 w 2300"/>
              <a:gd name="T35" fmla="*/ 1260 h 1441"/>
              <a:gd name="T36" fmla="*/ 1152 w 2300"/>
              <a:gd name="T37" fmla="*/ 1189 h 1441"/>
              <a:gd name="T38" fmla="*/ 71 w 2300"/>
              <a:gd name="T39" fmla="*/ 1189 h 1441"/>
              <a:gd name="T40" fmla="*/ 71 w 2300"/>
              <a:gd name="T41" fmla="*/ 1189 h 1441"/>
              <a:gd name="T42" fmla="*/ 0 w 2300"/>
              <a:gd name="T43" fmla="*/ 1117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1">
                <a:moveTo>
                  <a:pt x="0" y="1117"/>
                </a:moveTo>
                <a:lnTo>
                  <a:pt x="0" y="326"/>
                </a:lnTo>
                <a:lnTo>
                  <a:pt x="0" y="326"/>
                </a:lnTo>
                <a:cubicBezTo>
                  <a:pt x="0" y="286"/>
                  <a:pt x="31" y="254"/>
                  <a:pt x="71" y="254"/>
                </a:cubicBezTo>
                <a:lnTo>
                  <a:pt x="1152" y="254"/>
                </a:lnTo>
                <a:lnTo>
                  <a:pt x="1152" y="254"/>
                </a:lnTo>
                <a:cubicBezTo>
                  <a:pt x="1191" y="254"/>
                  <a:pt x="1223" y="223"/>
                  <a:pt x="1223" y="183"/>
                </a:cubicBezTo>
                <a:lnTo>
                  <a:pt x="1223" y="91"/>
                </a:lnTo>
                <a:lnTo>
                  <a:pt x="1223" y="91"/>
                </a:lnTo>
                <a:cubicBezTo>
                  <a:pt x="1223" y="34"/>
                  <a:pt x="1287" y="0"/>
                  <a:pt x="1335" y="32"/>
                </a:cubicBezTo>
                <a:lnTo>
                  <a:pt x="2258" y="662"/>
                </a:lnTo>
                <a:lnTo>
                  <a:pt x="2258" y="662"/>
                </a:lnTo>
                <a:cubicBezTo>
                  <a:pt x="2299" y="690"/>
                  <a:pt x="2299" y="751"/>
                  <a:pt x="2258" y="779"/>
                </a:cubicBezTo>
                <a:lnTo>
                  <a:pt x="1335" y="1408"/>
                </a:lnTo>
                <a:lnTo>
                  <a:pt x="1335" y="1408"/>
                </a:lnTo>
                <a:cubicBezTo>
                  <a:pt x="1287" y="1440"/>
                  <a:pt x="1223" y="1406"/>
                  <a:pt x="1223" y="1349"/>
                </a:cubicBezTo>
                <a:lnTo>
                  <a:pt x="1223" y="1260"/>
                </a:lnTo>
                <a:lnTo>
                  <a:pt x="1223" y="1260"/>
                </a:lnTo>
                <a:cubicBezTo>
                  <a:pt x="1223" y="1221"/>
                  <a:pt x="1191" y="1189"/>
                  <a:pt x="1152" y="1189"/>
                </a:cubicBezTo>
                <a:lnTo>
                  <a:pt x="71" y="1189"/>
                </a:lnTo>
                <a:lnTo>
                  <a:pt x="71" y="1189"/>
                </a:lnTo>
                <a:cubicBezTo>
                  <a:pt x="31" y="1189"/>
                  <a:pt x="0" y="1157"/>
                  <a:pt x="0" y="1117"/>
                </a:cubicBezTo>
              </a:path>
            </a:pathLst>
          </a:custGeom>
          <a:solidFill>
            <a:schemeClr val="accent2"/>
          </a:solidFill>
          <a:ln>
            <a:noFill/>
          </a:ln>
          <a:effectLst/>
        </p:spPr>
        <p:txBody>
          <a:bodyPr wrap="none" anchor="ctr"/>
          <a:lstStyle/>
          <a:p>
            <a:endParaRPr lang="en-US" sz="3266"/>
          </a:p>
        </p:txBody>
      </p:sp>
      <p:sp>
        <p:nvSpPr>
          <p:cNvPr id="14" name="Subtitle 2">
            <a:extLst>
              <a:ext uri="{FF2B5EF4-FFF2-40B4-BE49-F238E27FC236}">
                <a16:creationId xmlns:a16="http://schemas.microsoft.com/office/drawing/2014/main" id="{C664376D-80B9-564C-AF71-DFF7DF801962}"/>
              </a:ext>
            </a:extLst>
          </p:cNvPr>
          <p:cNvSpPr txBox="1">
            <a:spLocks/>
          </p:cNvSpPr>
          <p:nvPr/>
        </p:nvSpPr>
        <p:spPr>
          <a:xfrm>
            <a:off x="3708000" y="5680705"/>
            <a:ext cx="487588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mettant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la bonne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compétence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à</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chaque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étape du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processus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se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donnant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moyens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regrouper</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certaines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tâches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les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professionnalisant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et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en</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libérant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certaines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ressources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trop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solicitées</a:t>
            </a:r>
            <a:r>
              <a:rPr lang="en-US" sz="120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5" name="TextBox 14">
            <a:extLst>
              <a:ext uri="{FF2B5EF4-FFF2-40B4-BE49-F238E27FC236}">
                <a16:creationId xmlns:a16="http://schemas.microsoft.com/office/drawing/2014/main" id="{389AA366-826B-4B4B-ACE9-13CF0C3D6981}"/>
              </a:ext>
            </a:extLst>
          </p:cNvPr>
          <p:cNvSpPr txBox="1"/>
          <p:nvPr/>
        </p:nvSpPr>
        <p:spPr>
          <a:xfrm>
            <a:off x="3658019" y="5343754"/>
            <a:ext cx="7877478" cy="400110"/>
          </a:xfrm>
          <a:prstGeom prst="rect">
            <a:avLst/>
          </a:prstGeom>
          <a:noFill/>
        </p:spPr>
        <p:txBody>
          <a:bodyPr wrap="none" rtlCol="0" anchor="b" anchorCtr="0">
            <a:spAutoFit/>
          </a:bodyPr>
          <a:lstStyle/>
          <a:p>
            <a:r>
              <a:rPr lang="en-US" sz="2000" b="1" dirty="0">
                <a:solidFill>
                  <a:schemeClr val="tx2"/>
                </a:solidFill>
                <a:latin typeface="Poppins" pitchFamily="2" charset="77"/>
                <a:ea typeface="League Spartan" charset="0"/>
                <a:cs typeface="Poppins" pitchFamily="2" charset="77"/>
              </a:rPr>
              <a:t>Une politique </a:t>
            </a:r>
            <a:r>
              <a:rPr lang="en-US" sz="2000" b="1" dirty="0" err="1">
                <a:solidFill>
                  <a:schemeClr val="tx2"/>
                </a:solidFill>
                <a:latin typeface="Poppins" pitchFamily="2" charset="77"/>
                <a:ea typeface="League Spartan" charset="0"/>
                <a:cs typeface="Poppins" pitchFamily="2" charset="77"/>
              </a:rPr>
              <a:t>digitale</a:t>
            </a:r>
            <a:r>
              <a:rPr lang="en-US" sz="2000" b="1" dirty="0">
                <a:solidFill>
                  <a:schemeClr val="tx2"/>
                </a:solidFill>
                <a:latin typeface="Poppins" pitchFamily="2" charset="77"/>
                <a:ea typeface="League Spartan" charset="0"/>
                <a:cs typeface="Poppins" pitchFamily="2" charset="77"/>
              </a:rPr>
              <a:t> pour </a:t>
            </a:r>
            <a:r>
              <a:rPr lang="en-US" sz="2000" b="1" dirty="0" err="1">
                <a:solidFill>
                  <a:schemeClr val="tx2"/>
                </a:solidFill>
                <a:latin typeface="Poppins" pitchFamily="2" charset="77"/>
                <a:ea typeface="League Spartan" charset="0"/>
                <a:cs typeface="Poppins" pitchFamily="2" charset="77"/>
              </a:rPr>
              <a:t>mieux</a:t>
            </a:r>
            <a:r>
              <a:rPr lang="en-US" sz="2000" b="1" dirty="0">
                <a:solidFill>
                  <a:schemeClr val="tx2"/>
                </a:solidFill>
                <a:latin typeface="Poppins" pitchFamily="2" charset="77"/>
                <a:ea typeface="League Spartan" charset="0"/>
                <a:cs typeface="Poppins" pitchFamily="2" charset="77"/>
              </a:rPr>
              <a:t> </a:t>
            </a:r>
            <a:r>
              <a:rPr lang="en-US" sz="2000" b="1" dirty="0" err="1">
                <a:solidFill>
                  <a:schemeClr val="tx2"/>
                </a:solidFill>
                <a:latin typeface="Poppins" pitchFamily="2" charset="77"/>
                <a:ea typeface="League Spartan" charset="0"/>
                <a:cs typeface="Poppins" pitchFamily="2" charset="77"/>
              </a:rPr>
              <a:t>utiliser</a:t>
            </a:r>
            <a:r>
              <a:rPr lang="en-US" sz="2000" b="1" dirty="0">
                <a:solidFill>
                  <a:schemeClr val="tx2"/>
                </a:solidFill>
                <a:latin typeface="Poppins" pitchFamily="2" charset="77"/>
                <a:ea typeface="League Spartan" charset="0"/>
                <a:cs typeface="Poppins" pitchFamily="2" charset="77"/>
              </a:rPr>
              <a:t> les </a:t>
            </a:r>
            <a:r>
              <a:rPr lang="en-US" sz="2000" b="1" dirty="0" err="1">
                <a:solidFill>
                  <a:schemeClr val="tx2"/>
                </a:solidFill>
                <a:latin typeface="Poppins" pitchFamily="2" charset="77"/>
                <a:ea typeface="League Spartan" charset="0"/>
                <a:cs typeface="Poppins" pitchFamily="2" charset="77"/>
              </a:rPr>
              <a:t>compétences</a:t>
            </a:r>
            <a:r>
              <a:rPr lang="en-US" sz="2000" b="1" dirty="0">
                <a:solidFill>
                  <a:schemeClr val="tx2"/>
                </a:solidFill>
                <a:latin typeface="Poppins" pitchFamily="2" charset="77"/>
                <a:ea typeface="League Spartan" charset="0"/>
                <a:cs typeface="Poppins" pitchFamily="2" charset="77"/>
              </a:rPr>
              <a:t> </a:t>
            </a:r>
          </a:p>
        </p:txBody>
      </p:sp>
      <p:sp>
        <p:nvSpPr>
          <p:cNvPr id="24" name="Freeform 6">
            <a:extLst>
              <a:ext uri="{FF2B5EF4-FFF2-40B4-BE49-F238E27FC236}">
                <a16:creationId xmlns:a16="http://schemas.microsoft.com/office/drawing/2014/main" id="{B36DC836-815B-7B49-BE71-53FEF16239A9}"/>
              </a:ext>
            </a:extLst>
          </p:cNvPr>
          <p:cNvSpPr>
            <a:spLocks noChangeArrowheads="1"/>
          </p:cNvSpPr>
          <p:nvPr/>
        </p:nvSpPr>
        <p:spPr bwMode="auto">
          <a:xfrm>
            <a:off x="1794927" y="4983604"/>
            <a:ext cx="1863092" cy="1167111"/>
          </a:xfrm>
          <a:custGeom>
            <a:avLst/>
            <a:gdLst>
              <a:gd name="T0" fmla="*/ 0 w 2300"/>
              <a:gd name="T1" fmla="*/ 1118 h 1442"/>
              <a:gd name="T2" fmla="*/ 0 w 2300"/>
              <a:gd name="T3" fmla="*/ 326 h 1442"/>
              <a:gd name="T4" fmla="*/ 0 w 2300"/>
              <a:gd name="T5" fmla="*/ 326 h 1442"/>
              <a:gd name="T6" fmla="*/ 71 w 2300"/>
              <a:gd name="T7" fmla="*/ 254 h 1442"/>
              <a:gd name="T8" fmla="*/ 1152 w 2300"/>
              <a:gd name="T9" fmla="*/ 254 h 1442"/>
              <a:gd name="T10" fmla="*/ 1152 w 2300"/>
              <a:gd name="T11" fmla="*/ 254 h 1442"/>
              <a:gd name="T12" fmla="*/ 1223 w 2300"/>
              <a:gd name="T13" fmla="*/ 183 h 1442"/>
              <a:gd name="T14" fmla="*/ 1223 w 2300"/>
              <a:gd name="T15" fmla="*/ 91 h 1442"/>
              <a:gd name="T16" fmla="*/ 1223 w 2300"/>
              <a:gd name="T17" fmla="*/ 91 h 1442"/>
              <a:gd name="T18" fmla="*/ 1334 w 2300"/>
              <a:gd name="T19" fmla="*/ 32 h 1442"/>
              <a:gd name="T20" fmla="*/ 2258 w 2300"/>
              <a:gd name="T21" fmla="*/ 662 h 1442"/>
              <a:gd name="T22" fmla="*/ 2258 w 2300"/>
              <a:gd name="T23" fmla="*/ 662 h 1442"/>
              <a:gd name="T24" fmla="*/ 2258 w 2300"/>
              <a:gd name="T25" fmla="*/ 779 h 1442"/>
              <a:gd name="T26" fmla="*/ 1334 w 2300"/>
              <a:gd name="T27" fmla="*/ 1409 h 1442"/>
              <a:gd name="T28" fmla="*/ 1334 w 2300"/>
              <a:gd name="T29" fmla="*/ 1409 h 1442"/>
              <a:gd name="T30" fmla="*/ 1223 w 2300"/>
              <a:gd name="T31" fmla="*/ 1350 h 1442"/>
              <a:gd name="T32" fmla="*/ 1223 w 2300"/>
              <a:gd name="T33" fmla="*/ 1260 h 1442"/>
              <a:gd name="T34" fmla="*/ 1223 w 2300"/>
              <a:gd name="T35" fmla="*/ 1260 h 1442"/>
              <a:gd name="T36" fmla="*/ 1152 w 2300"/>
              <a:gd name="T37" fmla="*/ 1189 h 1442"/>
              <a:gd name="T38" fmla="*/ 71 w 2300"/>
              <a:gd name="T39" fmla="*/ 1189 h 1442"/>
              <a:gd name="T40" fmla="*/ 71 w 2300"/>
              <a:gd name="T41" fmla="*/ 1189 h 1442"/>
              <a:gd name="T42" fmla="*/ 0 w 2300"/>
              <a:gd name="T43" fmla="*/ 1118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0" h="1442">
                <a:moveTo>
                  <a:pt x="0" y="1118"/>
                </a:moveTo>
                <a:lnTo>
                  <a:pt x="0" y="326"/>
                </a:lnTo>
                <a:lnTo>
                  <a:pt x="0" y="326"/>
                </a:lnTo>
                <a:cubicBezTo>
                  <a:pt x="0" y="286"/>
                  <a:pt x="32" y="254"/>
                  <a:pt x="71" y="254"/>
                </a:cubicBezTo>
                <a:lnTo>
                  <a:pt x="1152" y="254"/>
                </a:lnTo>
                <a:lnTo>
                  <a:pt x="1152" y="254"/>
                </a:lnTo>
                <a:cubicBezTo>
                  <a:pt x="1191" y="254"/>
                  <a:pt x="1223" y="223"/>
                  <a:pt x="1223" y="183"/>
                </a:cubicBezTo>
                <a:lnTo>
                  <a:pt x="1223" y="91"/>
                </a:lnTo>
                <a:lnTo>
                  <a:pt x="1223" y="91"/>
                </a:lnTo>
                <a:cubicBezTo>
                  <a:pt x="1223" y="34"/>
                  <a:pt x="1287" y="0"/>
                  <a:pt x="1334" y="32"/>
                </a:cubicBezTo>
                <a:lnTo>
                  <a:pt x="2258" y="662"/>
                </a:lnTo>
                <a:lnTo>
                  <a:pt x="2258" y="662"/>
                </a:lnTo>
                <a:cubicBezTo>
                  <a:pt x="2299" y="690"/>
                  <a:pt x="2299" y="751"/>
                  <a:pt x="2258" y="779"/>
                </a:cubicBezTo>
                <a:lnTo>
                  <a:pt x="1334" y="1409"/>
                </a:lnTo>
                <a:lnTo>
                  <a:pt x="1334" y="1409"/>
                </a:lnTo>
                <a:cubicBezTo>
                  <a:pt x="1287" y="1441"/>
                  <a:pt x="1223" y="1407"/>
                  <a:pt x="1223" y="1350"/>
                </a:cubicBezTo>
                <a:lnTo>
                  <a:pt x="1223" y="1260"/>
                </a:lnTo>
                <a:lnTo>
                  <a:pt x="1223" y="1260"/>
                </a:lnTo>
                <a:cubicBezTo>
                  <a:pt x="1223" y="1221"/>
                  <a:pt x="1191" y="1189"/>
                  <a:pt x="1152" y="1189"/>
                </a:cubicBezTo>
                <a:lnTo>
                  <a:pt x="71" y="1189"/>
                </a:lnTo>
                <a:lnTo>
                  <a:pt x="71" y="1189"/>
                </a:lnTo>
                <a:cubicBezTo>
                  <a:pt x="32" y="1189"/>
                  <a:pt x="0" y="1158"/>
                  <a:pt x="0" y="1118"/>
                </a:cubicBezTo>
              </a:path>
            </a:pathLst>
          </a:custGeom>
          <a:solidFill>
            <a:schemeClr val="accent3"/>
          </a:solidFill>
          <a:ln>
            <a:noFill/>
          </a:ln>
          <a:effectLst/>
        </p:spPr>
        <p:txBody>
          <a:bodyPr wrap="none" anchor="ctr"/>
          <a:lstStyle/>
          <a:p>
            <a:endParaRPr lang="en-US" sz="3266"/>
          </a:p>
        </p:txBody>
      </p:sp>
      <p:sp>
        <p:nvSpPr>
          <p:cNvPr id="39" name="TextBox 38">
            <a:extLst>
              <a:ext uri="{FF2B5EF4-FFF2-40B4-BE49-F238E27FC236}">
                <a16:creationId xmlns:a16="http://schemas.microsoft.com/office/drawing/2014/main" id="{E0D9AD38-A339-3543-BB3E-3490E91ED80C}"/>
              </a:ext>
            </a:extLst>
          </p:cNvPr>
          <p:cNvSpPr txBox="1"/>
          <p:nvPr/>
        </p:nvSpPr>
        <p:spPr>
          <a:xfrm>
            <a:off x="1083192" y="1752369"/>
            <a:ext cx="946093"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INPUT</a:t>
            </a:r>
          </a:p>
        </p:txBody>
      </p:sp>
      <p:sp>
        <p:nvSpPr>
          <p:cNvPr id="40" name="TextBox 39">
            <a:extLst>
              <a:ext uri="{FF2B5EF4-FFF2-40B4-BE49-F238E27FC236}">
                <a16:creationId xmlns:a16="http://schemas.microsoft.com/office/drawing/2014/main" id="{EE33AF07-9AFA-FB44-859C-9473A5992ED8}"/>
              </a:ext>
            </a:extLst>
          </p:cNvPr>
          <p:cNvSpPr txBox="1"/>
          <p:nvPr/>
        </p:nvSpPr>
        <p:spPr>
          <a:xfrm>
            <a:off x="2077891" y="3509764"/>
            <a:ext cx="449162"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AI</a:t>
            </a:r>
          </a:p>
        </p:txBody>
      </p:sp>
      <p:sp>
        <p:nvSpPr>
          <p:cNvPr id="41" name="TextBox 40">
            <a:extLst>
              <a:ext uri="{FF2B5EF4-FFF2-40B4-BE49-F238E27FC236}">
                <a16:creationId xmlns:a16="http://schemas.microsoft.com/office/drawing/2014/main" id="{866DED9F-819C-904C-8058-D1463A190AA4}"/>
              </a:ext>
            </a:extLst>
          </p:cNvPr>
          <p:cNvSpPr txBox="1"/>
          <p:nvPr/>
        </p:nvSpPr>
        <p:spPr>
          <a:xfrm>
            <a:off x="2267974" y="5384811"/>
            <a:ext cx="997389" cy="400110"/>
          </a:xfrm>
          <a:prstGeom prst="rect">
            <a:avLst/>
          </a:prstGeom>
          <a:noFill/>
        </p:spPr>
        <p:txBody>
          <a:bodyPr wrap="none" rtlCol="0" anchor="ctr">
            <a:spAutoFit/>
          </a:bodyPr>
          <a:lstStyle/>
          <a:p>
            <a:pPr algn="r"/>
            <a:r>
              <a:rPr lang="en-US" sz="2000" b="1">
                <a:solidFill>
                  <a:schemeClr val="bg1"/>
                </a:solidFill>
                <a:latin typeface="Poppins" pitchFamily="2" charset="77"/>
                <a:cs typeface="Poppins" pitchFamily="2" charset="77"/>
              </a:rPr>
              <a:t>SKILLS</a:t>
            </a:r>
          </a:p>
        </p:txBody>
      </p:sp>
      <p:pic>
        <p:nvPicPr>
          <p:cNvPr id="3" name="Image 2">
            <a:extLst>
              <a:ext uri="{FF2B5EF4-FFF2-40B4-BE49-F238E27FC236}">
                <a16:creationId xmlns:a16="http://schemas.microsoft.com/office/drawing/2014/main" id="{922653C6-618F-6EBA-23B1-D3B1B683815E}"/>
              </a:ext>
            </a:extLst>
          </p:cNvPr>
          <p:cNvPicPr>
            <a:picLocks noChangeAspect="1"/>
          </p:cNvPicPr>
          <p:nvPr/>
        </p:nvPicPr>
        <p:blipFill>
          <a:blip r:embed="rId3"/>
          <a:stretch>
            <a:fillRect/>
          </a:stretch>
        </p:blipFill>
        <p:spPr>
          <a:xfrm>
            <a:off x="11262361" y="0"/>
            <a:ext cx="929640" cy="889222"/>
          </a:xfrm>
          <a:prstGeom prst="rect">
            <a:avLst/>
          </a:prstGeom>
        </p:spPr>
      </p:pic>
    </p:spTree>
    <p:extLst>
      <p:ext uri="{BB962C8B-B14F-4D97-AF65-F5344CB8AC3E}">
        <p14:creationId xmlns:p14="http://schemas.microsoft.com/office/powerpoint/2010/main" val="23209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ipe(down)">
                                      <p:cBhvr>
                                        <p:cTn id="35" dur="580">
                                          <p:stCondLst>
                                            <p:cond delay="0"/>
                                          </p:stCondLst>
                                        </p:cTn>
                                        <p:tgtEl>
                                          <p:spTgt spid="10">
                                            <p:txEl>
                                              <p:pRg st="0" end="0"/>
                                            </p:txEl>
                                          </p:spTgt>
                                        </p:tgtEl>
                                      </p:cBhvr>
                                    </p:animEffect>
                                    <p:anim calcmode="lin" valueType="num">
                                      <p:cBhvr>
                                        <p:cTn id="36"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xEl>
                                              <p:pRg st="0" end="0"/>
                                            </p:txEl>
                                          </p:spTgt>
                                        </p:tgtEl>
                                      </p:cBhvr>
                                      <p:to x="100000" y="60000"/>
                                    </p:animScale>
                                    <p:animScale>
                                      <p:cBhvr>
                                        <p:cTn id="42" dur="166" decel="50000">
                                          <p:stCondLst>
                                            <p:cond delay="676"/>
                                          </p:stCondLst>
                                        </p:cTn>
                                        <p:tgtEl>
                                          <p:spTgt spid="10">
                                            <p:txEl>
                                              <p:pRg st="0" end="0"/>
                                            </p:txEl>
                                          </p:spTgt>
                                        </p:tgtEl>
                                      </p:cBhvr>
                                      <p:to x="100000" y="100000"/>
                                    </p:animScale>
                                    <p:animScale>
                                      <p:cBhvr>
                                        <p:cTn id="43" dur="26">
                                          <p:stCondLst>
                                            <p:cond delay="1312"/>
                                          </p:stCondLst>
                                        </p:cTn>
                                        <p:tgtEl>
                                          <p:spTgt spid="10">
                                            <p:txEl>
                                              <p:pRg st="0" end="0"/>
                                            </p:txEl>
                                          </p:spTgt>
                                        </p:tgtEl>
                                      </p:cBhvr>
                                      <p:to x="100000" y="80000"/>
                                    </p:animScale>
                                    <p:animScale>
                                      <p:cBhvr>
                                        <p:cTn id="44" dur="166" decel="50000">
                                          <p:stCondLst>
                                            <p:cond delay="1338"/>
                                          </p:stCondLst>
                                        </p:cTn>
                                        <p:tgtEl>
                                          <p:spTgt spid="10">
                                            <p:txEl>
                                              <p:pRg st="0" end="0"/>
                                            </p:txEl>
                                          </p:spTgt>
                                        </p:tgtEl>
                                      </p:cBhvr>
                                      <p:to x="100000" y="100000"/>
                                    </p:animScale>
                                    <p:animScale>
                                      <p:cBhvr>
                                        <p:cTn id="45" dur="26">
                                          <p:stCondLst>
                                            <p:cond delay="1642"/>
                                          </p:stCondLst>
                                        </p:cTn>
                                        <p:tgtEl>
                                          <p:spTgt spid="10">
                                            <p:txEl>
                                              <p:pRg st="0" end="0"/>
                                            </p:txEl>
                                          </p:spTgt>
                                        </p:tgtEl>
                                      </p:cBhvr>
                                      <p:to x="100000" y="90000"/>
                                    </p:animScale>
                                    <p:animScale>
                                      <p:cBhvr>
                                        <p:cTn id="46" dur="166" decel="50000">
                                          <p:stCondLst>
                                            <p:cond delay="1668"/>
                                          </p:stCondLst>
                                        </p:cTn>
                                        <p:tgtEl>
                                          <p:spTgt spid="10">
                                            <p:txEl>
                                              <p:pRg st="0" end="0"/>
                                            </p:txEl>
                                          </p:spTgt>
                                        </p:tgtEl>
                                      </p:cBhvr>
                                      <p:to x="100000" y="100000"/>
                                    </p:animScale>
                                    <p:animScale>
                                      <p:cBhvr>
                                        <p:cTn id="47" dur="26">
                                          <p:stCondLst>
                                            <p:cond delay="1808"/>
                                          </p:stCondLst>
                                        </p:cTn>
                                        <p:tgtEl>
                                          <p:spTgt spid="10">
                                            <p:txEl>
                                              <p:pRg st="0" end="0"/>
                                            </p:txEl>
                                          </p:spTgt>
                                        </p:tgtEl>
                                      </p:cBhvr>
                                      <p:to x="100000" y="95000"/>
                                    </p:animScale>
                                    <p:animScale>
                                      <p:cBhvr>
                                        <p:cTn id="48" dur="166" decel="50000">
                                          <p:stCondLst>
                                            <p:cond delay="1834"/>
                                          </p:stCondLst>
                                        </p:cTn>
                                        <p:tgtEl>
                                          <p:spTgt spid="10">
                                            <p:txEl>
                                              <p:pRg st="0" end="0"/>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Effect transition="in" filter="fade">
                                      <p:cBhvr>
                                        <p:cTn id="55" dur="500"/>
                                        <p:tgtEl>
                                          <p:spTgt spid="4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80">
                                          <p:stCondLst>
                                            <p:cond delay="0"/>
                                          </p:stCondLst>
                                        </p:cTn>
                                        <p:tgtEl>
                                          <p:spTgt spid="17"/>
                                        </p:tgtEl>
                                      </p:cBhvr>
                                    </p:animEffect>
                                    <p:anim calcmode="lin" valueType="num">
                                      <p:cBhvr>
                                        <p:cTn id="6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1" dur="26">
                                          <p:stCondLst>
                                            <p:cond delay="650"/>
                                          </p:stCondLst>
                                        </p:cTn>
                                        <p:tgtEl>
                                          <p:spTgt spid="17"/>
                                        </p:tgtEl>
                                      </p:cBhvr>
                                      <p:to x="100000" y="60000"/>
                                    </p:animScale>
                                    <p:animScale>
                                      <p:cBhvr>
                                        <p:cTn id="72" dur="166" decel="50000">
                                          <p:stCondLst>
                                            <p:cond delay="676"/>
                                          </p:stCondLst>
                                        </p:cTn>
                                        <p:tgtEl>
                                          <p:spTgt spid="17"/>
                                        </p:tgtEl>
                                      </p:cBhvr>
                                      <p:to x="100000" y="100000"/>
                                    </p:animScale>
                                    <p:animScale>
                                      <p:cBhvr>
                                        <p:cTn id="73" dur="26">
                                          <p:stCondLst>
                                            <p:cond delay="1312"/>
                                          </p:stCondLst>
                                        </p:cTn>
                                        <p:tgtEl>
                                          <p:spTgt spid="17"/>
                                        </p:tgtEl>
                                      </p:cBhvr>
                                      <p:to x="100000" y="80000"/>
                                    </p:animScale>
                                    <p:animScale>
                                      <p:cBhvr>
                                        <p:cTn id="74" dur="166" decel="50000">
                                          <p:stCondLst>
                                            <p:cond delay="1338"/>
                                          </p:stCondLst>
                                        </p:cTn>
                                        <p:tgtEl>
                                          <p:spTgt spid="17"/>
                                        </p:tgtEl>
                                      </p:cBhvr>
                                      <p:to x="100000" y="100000"/>
                                    </p:animScale>
                                    <p:animScale>
                                      <p:cBhvr>
                                        <p:cTn id="75" dur="26">
                                          <p:stCondLst>
                                            <p:cond delay="1642"/>
                                          </p:stCondLst>
                                        </p:cTn>
                                        <p:tgtEl>
                                          <p:spTgt spid="17"/>
                                        </p:tgtEl>
                                      </p:cBhvr>
                                      <p:to x="100000" y="90000"/>
                                    </p:animScale>
                                    <p:animScale>
                                      <p:cBhvr>
                                        <p:cTn id="76" dur="166" decel="50000">
                                          <p:stCondLst>
                                            <p:cond delay="1668"/>
                                          </p:stCondLst>
                                        </p:cTn>
                                        <p:tgtEl>
                                          <p:spTgt spid="17"/>
                                        </p:tgtEl>
                                      </p:cBhvr>
                                      <p:to x="100000" y="100000"/>
                                    </p:animScale>
                                    <p:animScale>
                                      <p:cBhvr>
                                        <p:cTn id="77" dur="26">
                                          <p:stCondLst>
                                            <p:cond delay="1808"/>
                                          </p:stCondLst>
                                        </p:cTn>
                                        <p:tgtEl>
                                          <p:spTgt spid="17"/>
                                        </p:tgtEl>
                                      </p:cBhvr>
                                      <p:to x="100000" y="95000"/>
                                    </p:animScale>
                                    <p:animScale>
                                      <p:cBhvr>
                                        <p:cTn id="78" dur="166" decel="50000">
                                          <p:stCondLst>
                                            <p:cond delay="1834"/>
                                          </p:stCondLst>
                                        </p:cTn>
                                        <p:tgtEl>
                                          <p:spTgt spid="17"/>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animEffect transition="in" filter="wipe(down)">
                                      <p:cBhvr>
                                        <p:cTn id="81" dur="580">
                                          <p:stCondLst>
                                            <p:cond delay="0"/>
                                          </p:stCondLst>
                                        </p:cTn>
                                        <p:tgtEl>
                                          <p:spTgt spid="16">
                                            <p:txEl>
                                              <p:pRg st="0" end="0"/>
                                            </p:txEl>
                                          </p:spTgt>
                                        </p:tgtEl>
                                      </p:cBhvr>
                                    </p:animEffect>
                                    <p:anim calcmode="lin" valueType="num">
                                      <p:cBhvr>
                                        <p:cTn id="82"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16">
                                            <p:txEl>
                                              <p:pRg st="0" end="0"/>
                                            </p:txEl>
                                          </p:spTgt>
                                        </p:tgtEl>
                                      </p:cBhvr>
                                      <p:to x="100000" y="60000"/>
                                    </p:animScale>
                                    <p:animScale>
                                      <p:cBhvr>
                                        <p:cTn id="88" dur="166" decel="50000">
                                          <p:stCondLst>
                                            <p:cond delay="676"/>
                                          </p:stCondLst>
                                        </p:cTn>
                                        <p:tgtEl>
                                          <p:spTgt spid="16">
                                            <p:txEl>
                                              <p:pRg st="0" end="0"/>
                                            </p:txEl>
                                          </p:spTgt>
                                        </p:tgtEl>
                                      </p:cBhvr>
                                      <p:to x="100000" y="100000"/>
                                    </p:animScale>
                                    <p:animScale>
                                      <p:cBhvr>
                                        <p:cTn id="89" dur="26">
                                          <p:stCondLst>
                                            <p:cond delay="1312"/>
                                          </p:stCondLst>
                                        </p:cTn>
                                        <p:tgtEl>
                                          <p:spTgt spid="16">
                                            <p:txEl>
                                              <p:pRg st="0" end="0"/>
                                            </p:txEl>
                                          </p:spTgt>
                                        </p:tgtEl>
                                      </p:cBhvr>
                                      <p:to x="100000" y="80000"/>
                                    </p:animScale>
                                    <p:animScale>
                                      <p:cBhvr>
                                        <p:cTn id="90" dur="166" decel="50000">
                                          <p:stCondLst>
                                            <p:cond delay="1338"/>
                                          </p:stCondLst>
                                        </p:cTn>
                                        <p:tgtEl>
                                          <p:spTgt spid="16">
                                            <p:txEl>
                                              <p:pRg st="0" end="0"/>
                                            </p:txEl>
                                          </p:spTgt>
                                        </p:tgtEl>
                                      </p:cBhvr>
                                      <p:to x="100000" y="100000"/>
                                    </p:animScale>
                                    <p:animScale>
                                      <p:cBhvr>
                                        <p:cTn id="91" dur="26">
                                          <p:stCondLst>
                                            <p:cond delay="1642"/>
                                          </p:stCondLst>
                                        </p:cTn>
                                        <p:tgtEl>
                                          <p:spTgt spid="16">
                                            <p:txEl>
                                              <p:pRg st="0" end="0"/>
                                            </p:txEl>
                                          </p:spTgt>
                                        </p:tgtEl>
                                      </p:cBhvr>
                                      <p:to x="100000" y="90000"/>
                                    </p:animScale>
                                    <p:animScale>
                                      <p:cBhvr>
                                        <p:cTn id="92" dur="166" decel="50000">
                                          <p:stCondLst>
                                            <p:cond delay="1668"/>
                                          </p:stCondLst>
                                        </p:cTn>
                                        <p:tgtEl>
                                          <p:spTgt spid="16">
                                            <p:txEl>
                                              <p:pRg st="0" end="0"/>
                                            </p:txEl>
                                          </p:spTgt>
                                        </p:tgtEl>
                                      </p:cBhvr>
                                      <p:to x="100000" y="100000"/>
                                    </p:animScale>
                                    <p:animScale>
                                      <p:cBhvr>
                                        <p:cTn id="93" dur="26">
                                          <p:stCondLst>
                                            <p:cond delay="1808"/>
                                          </p:stCondLst>
                                        </p:cTn>
                                        <p:tgtEl>
                                          <p:spTgt spid="16">
                                            <p:txEl>
                                              <p:pRg st="0" end="0"/>
                                            </p:txEl>
                                          </p:spTgt>
                                        </p:tgtEl>
                                      </p:cBhvr>
                                      <p:to x="100000" y="95000"/>
                                    </p:animScale>
                                    <p:animScale>
                                      <p:cBhvr>
                                        <p:cTn id="94" dur="166" decel="50000">
                                          <p:stCondLst>
                                            <p:cond delay="1834"/>
                                          </p:stCondLst>
                                        </p:cTn>
                                        <p:tgtEl>
                                          <p:spTgt spid="16">
                                            <p:txEl>
                                              <p:pRg st="0" end="0"/>
                                            </p:txEl>
                                          </p:spTgt>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Effect transition="in" filter="fade">
                                      <p:cBhvr>
                                        <p:cTn id="101" dur="500"/>
                                        <p:tgtEl>
                                          <p:spTgt spid="24"/>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500" fill="hold"/>
                                        <p:tgtEl>
                                          <p:spTgt spid="41"/>
                                        </p:tgtEl>
                                        <p:attrNameLst>
                                          <p:attrName>ppt_w</p:attrName>
                                        </p:attrNameLst>
                                      </p:cBhvr>
                                      <p:tavLst>
                                        <p:tav tm="0">
                                          <p:val>
                                            <p:fltVal val="0"/>
                                          </p:val>
                                        </p:tav>
                                        <p:tav tm="100000">
                                          <p:val>
                                            <p:strVal val="#ppt_w"/>
                                          </p:val>
                                        </p:tav>
                                      </p:tavLst>
                                    </p:anim>
                                    <p:anim calcmode="lin" valueType="num">
                                      <p:cBhvr>
                                        <p:cTn id="105" dur="500" fill="hold"/>
                                        <p:tgtEl>
                                          <p:spTgt spid="41"/>
                                        </p:tgtEl>
                                        <p:attrNameLst>
                                          <p:attrName>ppt_h</p:attrName>
                                        </p:attrNameLst>
                                      </p:cBhvr>
                                      <p:tavLst>
                                        <p:tav tm="0">
                                          <p:val>
                                            <p:fltVal val="0"/>
                                          </p:val>
                                        </p:tav>
                                        <p:tav tm="100000">
                                          <p:val>
                                            <p:strVal val="#ppt_h"/>
                                          </p:val>
                                        </p:tav>
                                      </p:tavLst>
                                    </p:anim>
                                    <p:animEffect transition="in" filter="fade">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down)">
                                      <p:cBhvr>
                                        <p:cTn id="111" dur="580">
                                          <p:stCondLst>
                                            <p:cond delay="0"/>
                                          </p:stCondLst>
                                        </p:cTn>
                                        <p:tgtEl>
                                          <p:spTgt spid="15"/>
                                        </p:tgtEl>
                                      </p:cBhvr>
                                    </p:animEffect>
                                    <p:anim calcmode="lin" valueType="num">
                                      <p:cBhvr>
                                        <p:cTn id="11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17" dur="26">
                                          <p:stCondLst>
                                            <p:cond delay="650"/>
                                          </p:stCondLst>
                                        </p:cTn>
                                        <p:tgtEl>
                                          <p:spTgt spid="15"/>
                                        </p:tgtEl>
                                      </p:cBhvr>
                                      <p:to x="100000" y="60000"/>
                                    </p:animScale>
                                    <p:animScale>
                                      <p:cBhvr>
                                        <p:cTn id="118" dur="166" decel="50000">
                                          <p:stCondLst>
                                            <p:cond delay="676"/>
                                          </p:stCondLst>
                                        </p:cTn>
                                        <p:tgtEl>
                                          <p:spTgt spid="15"/>
                                        </p:tgtEl>
                                      </p:cBhvr>
                                      <p:to x="100000" y="100000"/>
                                    </p:animScale>
                                    <p:animScale>
                                      <p:cBhvr>
                                        <p:cTn id="119" dur="26">
                                          <p:stCondLst>
                                            <p:cond delay="1312"/>
                                          </p:stCondLst>
                                        </p:cTn>
                                        <p:tgtEl>
                                          <p:spTgt spid="15"/>
                                        </p:tgtEl>
                                      </p:cBhvr>
                                      <p:to x="100000" y="80000"/>
                                    </p:animScale>
                                    <p:animScale>
                                      <p:cBhvr>
                                        <p:cTn id="120" dur="166" decel="50000">
                                          <p:stCondLst>
                                            <p:cond delay="1338"/>
                                          </p:stCondLst>
                                        </p:cTn>
                                        <p:tgtEl>
                                          <p:spTgt spid="15"/>
                                        </p:tgtEl>
                                      </p:cBhvr>
                                      <p:to x="100000" y="100000"/>
                                    </p:animScale>
                                    <p:animScale>
                                      <p:cBhvr>
                                        <p:cTn id="121" dur="26">
                                          <p:stCondLst>
                                            <p:cond delay="1642"/>
                                          </p:stCondLst>
                                        </p:cTn>
                                        <p:tgtEl>
                                          <p:spTgt spid="15"/>
                                        </p:tgtEl>
                                      </p:cBhvr>
                                      <p:to x="100000" y="90000"/>
                                    </p:animScale>
                                    <p:animScale>
                                      <p:cBhvr>
                                        <p:cTn id="122" dur="166" decel="50000">
                                          <p:stCondLst>
                                            <p:cond delay="1668"/>
                                          </p:stCondLst>
                                        </p:cTn>
                                        <p:tgtEl>
                                          <p:spTgt spid="15"/>
                                        </p:tgtEl>
                                      </p:cBhvr>
                                      <p:to x="100000" y="100000"/>
                                    </p:animScale>
                                    <p:animScale>
                                      <p:cBhvr>
                                        <p:cTn id="123" dur="26">
                                          <p:stCondLst>
                                            <p:cond delay="1808"/>
                                          </p:stCondLst>
                                        </p:cTn>
                                        <p:tgtEl>
                                          <p:spTgt spid="15"/>
                                        </p:tgtEl>
                                      </p:cBhvr>
                                      <p:to x="100000" y="95000"/>
                                    </p:animScale>
                                    <p:animScale>
                                      <p:cBhvr>
                                        <p:cTn id="124" dur="166" decel="50000">
                                          <p:stCondLst>
                                            <p:cond delay="1834"/>
                                          </p:stCondLst>
                                        </p:cTn>
                                        <p:tgtEl>
                                          <p:spTgt spid="15"/>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wipe(down)">
                                      <p:cBhvr>
                                        <p:cTn id="127" dur="580">
                                          <p:stCondLst>
                                            <p:cond delay="0"/>
                                          </p:stCondLst>
                                        </p:cTn>
                                        <p:tgtEl>
                                          <p:spTgt spid="14"/>
                                        </p:tgtEl>
                                      </p:cBhvr>
                                    </p:animEffect>
                                    <p:anim calcmode="lin" valueType="num">
                                      <p:cBhvr>
                                        <p:cTn id="12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3" dur="26">
                                          <p:stCondLst>
                                            <p:cond delay="650"/>
                                          </p:stCondLst>
                                        </p:cTn>
                                        <p:tgtEl>
                                          <p:spTgt spid="14"/>
                                        </p:tgtEl>
                                      </p:cBhvr>
                                      <p:to x="100000" y="60000"/>
                                    </p:animScale>
                                    <p:animScale>
                                      <p:cBhvr>
                                        <p:cTn id="134" dur="166" decel="50000">
                                          <p:stCondLst>
                                            <p:cond delay="676"/>
                                          </p:stCondLst>
                                        </p:cTn>
                                        <p:tgtEl>
                                          <p:spTgt spid="14"/>
                                        </p:tgtEl>
                                      </p:cBhvr>
                                      <p:to x="100000" y="100000"/>
                                    </p:animScale>
                                    <p:animScale>
                                      <p:cBhvr>
                                        <p:cTn id="135" dur="26">
                                          <p:stCondLst>
                                            <p:cond delay="1312"/>
                                          </p:stCondLst>
                                        </p:cTn>
                                        <p:tgtEl>
                                          <p:spTgt spid="14"/>
                                        </p:tgtEl>
                                      </p:cBhvr>
                                      <p:to x="100000" y="80000"/>
                                    </p:animScale>
                                    <p:animScale>
                                      <p:cBhvr>
                                        <p:cTn id="136" dur="166" decel="50000">
                                          <p:stCondLst>
                                            <p:cond delay="1338"/>
                                          </p:stCondLst>
                                        </p:cTn>
                                        <p:tgtEl>
                                          <p:spTgt spid="14"/>
                                        </p:tgtEl>
                                      </p:cBhvr>
                                      <p:to x="100000" y="100000"/>
                                    </p:animScale>
                                    <p:animScale>
                                      <p:cBhvr>
                                        <p:cTn id="137" dur="26">
                                          <p:stCondLst>
                                            <p:cond delay="1642"/>
                                          </p:stCondLst>
                                        </p:cTn>
                                        <p:tgtEl>
                                          <p:spTgt spid="14"/>
                                        </p:tgtEl>
                                      </p:cBhvr>
                                      <p:to x="100000" y="90000"/>
                                    </p:animScale>
                                    <p:animScale>
                                      <p:cBhvr>
                                        <p:cTn id="138" dur="166" decel="50000">
                                          <p:stCondLst>
                                            <p:cond delay="1668"/>
                                          </p:stCondLst>
                                        </p:cTn>
                                        <p:tgtEl>
                                          <p:spTgt spid="14"/>
                                        </p:tgtEl>
                                      </p:cBhvr>
                                      <p:to x="100000" y="100000"/>
                                    </p:animScale>
                                    <p:animScale>
                                      <p:cBhvr>
                                        <p:cTn id="139" dur="26">
                                          <p:stCondLst>
                                            <p:cond delay="1808"/>
                                          </p:stCondLst>
                                        </p:cTn>
                                        <p:tgtEl>
                                          <p:spTgt spid="14"/>
                                        </p:tgtEl>
                                      </p:cBhvr>
                                      <p:to x="100000" y="95000"/>
                                    </p:animScale>
                                    <p:animScale>
                                      <p:cBhvr>
                                        <p:cTn id="14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17" grpId="0"/>
      <p:bldP spid="23" grpId="0" animBg="1"/>
      <p:bldP spid="14" grpId="0"/>
      <p:bldP spid="15" grpId="0"/>
      <p:bldP spid="24" grpId="0" animBg="1"/>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0E183960-1C7E-F0F0-8738-D5180FD591DB}"/>
              </a:ext>
            </a:extLst>
          </p:cNvPr>
          <p:cNvSpPr>
            <a:spLocks noGrp="1"/>
          </p:cNvSpPr>
          <p:nvPr>
            <p:ph type="pic" sz="quarter" idx="11"/>
          </p:nvPr>
        </p:nvSpPr>
        <p:spPr/>
        <p:txBody>
          <a:bodyPr/>
          <a:lstStyle/>
          <a:p>
            <a:endParaRPr lang="fr-FR"/>
          </a:p>
        </p:txBody>
      </p:sp>
      <p:sp>
        <p:nvSpPr>
          <p:cNvPr id="2" name="Titre 1">
            <a:extLst>
              <a:ext uri="{FF2B5EF4-FFF2-40B4-BE49-F238E27FC236}">
                <a16:creationId xmlns:a16="http://schemas.microsoft.com/office/drawing/2014/main" id="{842A8B9C-93EB-F4D9-5D88-FD33DFCBF1EE}"/>
              </a:ext>
            </a:extLst>
          </p:cNvPr>
          <p:cNvSpPr>
            <a:spLocks noGrp="1"/>
          </p:cNvSpPr>
          <p:nvPr>
            <p:ph type="ctrTitle"/>
          </p:nvPr>
        </p:nvSpPr>
        <p:spPr/>
        <p:txBody>
          <a:bodyPr/>
          <a:lstStyle/>
          <a:p>
            <a:r>
              <a:rPr lang="fr-FR"/>
              <a:t>Suez EAU FRANCE</a:t>
            </a:r>
            <a:br>
              <a:rPr lang="fr-FR"/>
            </a:br>
            <a:r>
              <a:rPr lang="fr-FR"/>
              <a:t>proJET é-volution</a:t>
            </a:r>
            <a:endParaRPr lang="fr-FR" dirty="0"/>
          </a:p>
        </p:txBody>
      </p:sp>
      <p:sp>
        <p:nvSpPr>
          <p:cNvPr id="3" name="Sous-titre 2">
            <a:extLst>
              <a:ext uri="{FF2B5EF4-FFF2-40B4-BE49-F238E27FC236}">
                <a16:creationId xmlns:a16="http://schemas.microsoft.com/office/drawing/2014/main" id="{253523DA-B3DB-7CA1-CB4B-23587F1BB7F6}"/>
              </a:ext>
            </a:extLst>
          </p:cNvPr>
          <p:cNvSpPr>
            <a:spLocks noGrp="1"/>
          </p:cNvSpPr>
          <p:nvPr>
            <p:ph type="subTitle" idx="1"/>
          </p:nvPr>
        </p:nvSpPr>
        <p:spPr/>
        <p:txBody>
          <a:bodyPr>
            <a:normAutofit fontScale="40000" lnSpcReduction="20000"/>
          </a:bodyPr>
          <a:lstStyle/>
          <a:p>
            <a:r>
              <a:rPr lang="fr-FR" sz="6000" dirty="0"/>
              <a:t>Politique digitale</a:t>
            </a:r>
          </a:p>
          <a:p>
            <a:r>
              <a:rPr lang="fr-FR" sz="6000" dirty="0"/>
              <a:t>Exemples concrets des impacts potentiels sur les processus</a:t>
            </a:r>
          </a:p>
        </p:txBody>
      </p:sp>
      <p:pic>
        <p:nvPicPr>
          <p:cNvPr id="6" name="Image 5">
            <a:extLst>
              <a:ext uri="{FF2B5EF4-FFF2-40B4-BE49-F238E27FC236}">
                <a16:creationId xmlns:a16="http://schemas.microsoft.com/office/drawing/2014/main" id="{0F8956F9-13B8-2DED-FE2F-F7D8DF490A56}"/>
              </a:ext>
            </a:extLst>
          </p:cNvPr>
          <p:cNvPicPr>
            <a:picLocks noChangeAspect="1"/>
          </p:cNvPicPr>
          <p:nvPr/>
        </p:nvPicPr>
        <p:blipFill>
          <a:blip r:embed="rId2"/>
          <a:stretch>
            <a:fillRect/>
          </a:stretch>
        </p:blipFill>
        <p:spPr>
          <a:xfrm>
            <a:off x="10652761" y="-1"/>
            <a:ext cx="1539240" cy="1472319"/>
          </a:xfrm>
          <a:prstGeom prst="rect">
            <a:avLst/>
          </a:prstGeom>
        </p:spPr>
      </p:pic>
    </p:spTree>
    <p:extLst>
      <p:ext uri="{BB962C8B-B14F-4D97-AF65-F5344CB8AC3E}">
        <p14:creationId xmlns:p14="http://schemas.microsoft.com/office/powerpoint/2010/main" val="34508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123D726-4B79-A847-A311-BA390A77794B}"/>
              </a:ext>
            </a:extLst>
          </p:cNvPr>
          <p:cNvSpPr txBox="1"/>
          <p:nvPr/>
        </p:nvSpPr>
        <p:spPr>
          <a:xfrm>
            <a:off x="3375561" y="306186"/>
            <a:ext cx="5440913" cy="553998"/>
          </a:xfrm>
          <a:prstGeom prst="rect">
            <a:avLst/>
          </a:prstGeom>
          <a:noFill/>
        </p:spPr>
        <p:txBody>
          <a:bodyPr wrap="none" rtlCol="0">
            <a:spAutoFit/>
          </a:bodyPr>
          <a:lstStyle/>
          <a:p>
            <a:pPr algn="ctr"/>
            <a:r>
              <a:rPr lang="en-US" sz="3000" b="1">
                <a:solidFill>
                  <a:schemeClr val="tx2"/>
                </a:solidFill>
                <a:latin typeface="Poppins" pitchFamily="2" charset="77"/>
                <a:cs typeface="Poppins" pitchFamily="2" charset="77"/>
              </a:rPr>
              <a:t>Exemple gestion des fuites</a:t>
            </a:r>
          </a:p>
        </p:txBody>
      </p:sp>
      <p:sp>
        <p:nvSpPr>
          <p:cNvPr id="18" name="TextBox 17">
            <a:extLst>
              <a:ext uri="{FF2B5EF4-FFF2-40B4-BE49-F238E27FC236}">
                <a16:creationId xmlns:a16="http://schemas.microsoft.com/office/drawing/2014/main" id="{1E974B7C-F80C-E348-8323-419659BAD508}"/>
              </a:ext>
            </a:extLst>
          </p:cNvPr>
          <p:cNvSpPr txBox="1"/>
          <p:nvPr/>
        </p:nvSpPr>
        <p:spPr>
          <a:xfrm>
            <a:off x="2288503" y="835741"/>
            <a:ext cx="7704353" cy="276999"/>
          </a:xfrm>
          <a:prstGeom prst="rect">
            <a:avLst/>
          </a:prstGeom>
          <a:noFill/>
        </p:spPr>
        <p:txBody>
          <a:bodyPr wrap="none" rtlCol="0">
            <a:spAutoFit/>
          </a:bodyPr>
          <a:lstStyle/>
          <a:p>
            <a:pPr algn="ctr"/>
            <a:r>
              <a:rPr lang="en-US" sz="1200" spc="150" dirty="0" err="1">
                <a:solidFill>
                  <a:schemeClr val="bg1">
                    <a:lumMod val="65000"/>
                  </a:schemeClr>
                </a:solidFill>
                <a:latin typeface="Poppins Light" pitchFamily="2" charset="77"/>
                <a:cs typeface="Poppins Light" pitchFamily="2" charset="77"/>
              </a:rPr>
              <a:t>Amélioration</a:t>
            </a:r>
            <a:r>
              <a:rPr lang="en-US" sz="1200" spc="150" dirty="0">
                <a:solidFill>
                  <a:schemeClr val="bg1">
                    <a:lumMod val="65000"/>
                  </a:schemeClr>
                </a:solidFill>
                <a:latin typeface="Poppins Light" pitchFamily="2" charset="77"/>
                <a:cs typeface="Poppins Light" pitchFamily="2" charset="77"/>
              </a:rPr>
              <a:t> de la </a:t>
            </a:r>
            <a:r>
              <a:rPr lang="en-US" sz="1200" spc="150" dirty="0" err="1">
                <a:solidFill>
                  <a:schemeClr val="bg1">
                    <a:lumMod val="65000"/>
                  </a:schemeClr>
                </a:solidFill>
                <a:latin typeface="Poppins Light" pitchFamily="2" charset="77"/>
                <a:cs typeface="Poppins Light" pitchFamily="2" charset="77"/>
              </a:rPr>
              <a:t>qualité</a:t>
            </a:r>
            <a:r>
              <a:rPr lang="en-US" sz="1200" spc="150" dirty="0">
                <a:solidFill>
                  <a:schemeClr val="bg1">
                    <a:lumMod val="65000"/>
                  </a:schemeClr>
                </a:solidFill>
                <a:latin typeface="Poppins Light" pitchFamily="2" charset="77"/>
                <a:cs typeface="Poppins Light" pitchFamily="2" charset="77"/>
              </a:rPr>
              <a:t> des entrants pour </a:t>
            </a:r>
            <a:r>
              <a:rPr lang="en-US" sz="1200" spc="150" dirty="0" err="1">
                <a:solidFill>
                  <a:schemeClr val="bg1">
                    <a:lumMod val="65000"/>
                  </a:schemeClr>
                </a:solidFill>
                <a:latin typeface="Poppins Light" pitchFamily="2" charset="77"/>
                <a:cs typeface="Poppins Light" pitchFamily="2" charset="77"/>
              </a:rPr>
              <a:t>une</a:t>
            </a:r>
            <a:r>
              <a:rPr lang="en-US" sz="1200" spc="150" dirty="0">
                <a:solidFill>
                  <a:schemeClr val="bg1">
                    <a:lumMod val="65000"/>
                  </a:schemeClr>
                </a:solidFill>
                <a:latin typeface="Poppins Light" pitchFamily="2" charset="77"/>
                <a:cs typeface="Poppins Light" pitchFamily="2" charset="77"/>
              </a:rPr>
              <a:t> </a:t>
            </a:r>
            <a:r>
              <a:rPr lang="en-US" sz="1200" spc="150" dirty="0" err="1">
                <a:solidFill>
                  <a:schemeClr val="bg1">
                    <a:lumMod val="65000"/>
                  </a:schemeClr>
                </a:solidFill>
                <a:latin typeface="Poppins Light" pitchFamily="2" charset="77"/>
                <a:cs typeface="Poppins Light" pitchFamily="2" charset="77"/>
              </a:rPr>
              <a:t>prise</a:t>
            </a:r>
            <a:r>
              <a:rPr lang="en-US" sz="1200" spc="150" dirty="0">
                <a:solidFill>
                  <a:schemeClr val="bg1">
                    <a:lumMod val="65000"/>
                  </a:schemeClr>
                </a:solidFill>
                <a:latin typeface="Poppins Light" pitchFamily="2" charset="77"/>
                <a:cs typeface="Poppins Light" pitchFamily="2" charset="77"/>
              </a:rPr>
              <a:t> </a:t>
            </a:r>
            <a:r>
              <a:rPr lang="en-US" sz="1200" spc="150">
                <a:solidFill>
                  <a:schemeClr val="bg1">
                    <a:lumMod val="65000"/>
                  </a:schemeClr>
                </a:solidFill>
                <a:latin typeface="Poppins Light" pitchFamily="2" charset="77"/>
                <a:cs typeface="Poppins Light" pitchFamily="2" charset="77"/>
              </a:rPr>
              <a:t>de décision </a:t>
            </a:r>
            <a:r>
              <a:rPr lang="en-US" sz="1200" spc="150" dirty="0" err="1">
                <a:solidFill>
                  <a:schemeClr val="bg1">
                    <a:lumMod val="65000"/>
                  </a:schemeClr>
                </a:solidFill>
                <a:latin typeface="Poppins Light" pitchFamily="2" charset="77"/>
                <a:cs typeface="Poppins Light" pitchFamily="2" charset="77"/>
              </a:rPr>
              <a:t>centralisée</a:t>
            </a:r>
            <a:endParaRPr lang="en-US" sz="1200" spc="150" dirty="0">
              <a:solidFill>
                <a:schemeClr val="bg1">
                  <a:lumMod val="65000"/>
                </a:schemeClr>
              </a:solidFill>
              <a:latin typeface="Poppins Light" pitchFamily="2" charset="77"/>
              <a:cs typeface="Poppins Light" pitchFamily="2" charset="77"/>
            </a:endParaRPr>
          </a:p>
        </p:txBody>
      </p:sp>
      <p:sp>
        <p:nvSpPr>
          <p:cNvPr id="16" name="Freeform 4">
            <a:extLst>
              <a:ext uri="{FF2B5EF4-FFF2-40B4-BE49-F238E27FC236}">
                <a16:creationId xmlns:a16="http://schemas.microsoft.com/office/drawing/2014/main" id="{7EDF62E4-E9D6-FF4D-9AEC-B5A902B9C977}"/>
              </a:ext>
            </a:extLst>
          </p:cNvPr>
          <p:cNvSpPr>
            <a:spLocks noChangeArrowheads="1"/>
          </p:cNvSpPr>
          <p:nvPr/>
        </p:nvSpPr>
        <p:spPr bwMode="auto">
          <a:xfrm>
            <a:off x="1963939" y="3044543"/>
            <a:ext cx="8264123" cy="1713797"/>
          </a:xfrm>
          <a:custGeom>
            <a:avLst/>
            <a:gdLst>
              <a:gd name="T0" fmla="*/ 2752 w 13271"/>
              <a:gd name="T1" fmla="*/ 1376 h 2752"/>
              <a:gd name="T2" fmla="*/ 2349 w 13271"/>
              <a:gd name="T3" fmla="*/ 403 h 2752"/>
              <a:gd name="T4" fmla="*/ 1376 w 13271"/>
              <a:gd name="T5" fmla="*/ 0 h 2752"/>
              <a:gd name="T6" fmla="*/ 403 w 13271"/>
              <a:gd name="T7" fmla="*/ 403 h 2752"/>
              <a:gd name="T8" fmla="*/ 2 w 13271"/>
              <a:gd name="T9" fmla="*/ 1314 h 2752"/>
              <a:gd name="T10" fmla="*/ 62 w 13271"/>
              <a:gd name="T11" fmla="*/ 1376 h 2752"/>
              <a:gd name="T12" fmla="*/ 126 w 13271"/>
              <a:gd name="T13" fmla="*/ 1314 h 2752"/>
              <a:gd name="T14" fmla="*/ 491 w 13271"/>
              <a:gd name="T15" fmla="*/ 491 h 2752"/>
              <a:gd name="T16" fmla="*/ 1376 w 13271"/>
              <a:gd name="T17" fmla="*/ 124 h 2752"/>
              <a:gd name="T18" fmla="*/ 2262 w 13271"/>
              <a:gd name="T19" fmla="*/ 491 h 2752"/>
              <a:gd name="T20" fmla="*/ 2630 w 13271"/>
              <a:gd name="T21" fmla="*/ 1376 h 2752"/>
              <a:gd name="T22" fmla="*/ 3033 w 13271"/>
              <a:gd name="T23" fmla="*/ 2348 h 2752"/>
              <a:gd name="T24" fmla="*/ 4006 w 13271"/>
              <a:gd name="T25" fmla="*/ 2751 h 2752"/>
              <a:gd name="T26" fmla="*/ 4979 w 13271"/>
              <a:gd name="T27" fmla="*/ 2348 h 2752"/>
              <a:gd name="T28" fmla="*/ 5382 w 13271"/>
              <a:gd name="T29" fmla="*/ 1376 h 2752"/>
              <a:gd name="T30" fmla="*/ 5384 w 13271"/>
              <a:gd name="T31" fmla="*/ 1376 h 2752"/>
              <a:gd name="T32" fmla="*/ 5751 w 13271"/>
              <a:gd name="T33" fmla="*/ 491 h 2752"/>
              <a:gd name="T34" fmla="*/ 6636 w 13271"/>
              <a:gd name="T35" fmla="*/ 124 h 2752"/>
              <a:gd name="T36" fmla="*/ 7520 w 13271"/>
              <a:gd name="T37" fmla="*/ 491 h 2752"/>
              <a:gd name="T38" fmla="*/ 7888 w 13271"/>
              <a:gd name="T39" fmla="*/ 1376 h 2752"/>
              <a:gd name="T40" fmla="*/ 8292 w 13271"/>
              <a:gd name="T41" fmla="*/ 2348 h 2752"/>
              <a:gd name="T42" fmla="*/ 9264 w 13271"/>
              <a:gd name="T43" fmla="*/ 2751 h 2752"/>
              <a:gd name="T44" fmla="*/ 10238 w 13271"/>
              <a:gd name="T45" fmla="*/ 2348 h 2752"/>
              <a:gd name="T46" fmla="*/ 10641 w 13271"/>
              <a:gd name="T47" fmla="*/ 1376 h 2752"/>
              <a:gd name="T48" fmla="*/ 10643 w 13271"/>
              <a:gd name="T49" fmla="*/ 1376 h 2752"/>
              <a:gd name="T50" fmla="*/ 11009 w 13271"/>
              <a:gd name="T51" fmla="*/ 491 h 2752"/>
              <a:gd name="T52" fmla="*/ 11894 w 13271"/>
              <a:gd name="T53" fmla="*/ 124 h 2752"/>
              <a:gd name="T54" fmla="*/ 12779 w 13271"/>
              <a:gd name="T55" fmla="*/ 491 h 2752"/>
              <a:gd name="T56" fmla="*/ 13144 w 13271"/>
              <a:gd name="T57" fmla="*/ 1314 h 2752"/>
              <a:gd name="T58" fmla="*/ 13208 w 13271"/>
              <a:gd name="T59" fmla="*/ 1376 h 2752"/>
              <a:gd name="T60" fmla="*/ 13269 w 13271"/>
              <a:gd name="T61" fmla="*/ 1314 h 2752"/>
              <a:gd name="T62" fmla="*/ 12867 w 13271"/>
              <a:gd name="T63" fmla="*/ 403 h 2752"/>
              <a:gd name="T64" fmla="*/ 11894 w 13271"/>
              <a:gd name="T65" fmla="*/ 0 h 2752"/>
              <a:gd name="T66" fmla="*/ 10921 w 13271"/>
              <a:gd name="T67" fmla="*/ 403 h 2752"/>
              <a:gd name="T68" fmla="*/ 10516 w 13271"/>
              <a:gd name="T69" fmla="*/ 1376 h 2752"/>
              <a:gd name="T70" fmla="*/ 10149 w 13271"/>
              <a:gd name="T71" fmla="*/ 2260 h 2752"/>
              <a:gd name="T72" fmla="*/ 9264 w 13271"/>
              <a:gd name="T73" fmla="*/ 2627 h 2752"/>
              <a:gd name="T74" fmla="*/ 8379 w 13271"/>
              <a:gd name="T75" fmla="*/ 2260 h 2752"/>
              <a:gd name="T76" fmla="*/ 8013 w 13271"/>
              <a:gd name="T77" fmla="*/ 1376 h 2752"/>
              <a:gd name="T78" fmla="*/ 8011 w 13271"/>
              <a:gd name="T79" fmla="*/ 1376 h 2752"/>
              <a:gd name="T80" fmla="*/ 7608 w 13271"/>
              <a:gd name="T81" fmla="*/ 403 h 2752"/>
              <a:gd name="T82" fmla="*/ 6636 w 13271"/>
              <a:gd name="T83" fmla="*/ 0 h 2752"/>
              <a:gd name="T84" fmla="*/ 5663 w 13271"/>
              <a:gd name="T85" fmla="*/ 403 h 2752"/>
              <a:gd name="T86" fmla="*/ 5258 w 13271"/>
              <a:gd name="T87" fmla="*/ 1376 h 2752"/>
              <a:gd name="T88" fmla="*/ 4891 w 13271"/>
              <a:gd name="T89" fmla="*/ 2260 h 2752"/>
              <a:gd name="T90" fmla="*/ 4006 w 13271"/>
              <a:gd name="T91" fmla="*/ 2627 h 2752"/>
              <a:gd name="T92" fmla="*/ 3121 w 13271"/>
              <a:gd name="T93" fmla="*/ 2260 h 2752"/>
              <a:gd name="T94" fmla="*/ 2755 w 13271"/>
              <a:gd name="T95" fmla="*/ 137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71" h="2752">
                <a:moveTo>
                  <a:pt x="2752" y="1376"/>
                </a:moveTo>
                <a:lnTo>
                  <a:pt x="2752" y="1376"/>
                </a:lnTo>
                <a:cubicBezTo>
                  <a:pt x="2752" y="1011"/>
                  <a:pt x="2607" y="661"/>
                  <a:pt x="2349" y="403"/>
                </a:cubicBezTo>
                <a:lnTo>
                  <a:pt x="2349" y="403"/>
                </a:lnTo>
                <a:cubicBezTo>
                  <a:pt x="2091" y="145"/>
                  <a:pt x="1741" y="0"/>
                  <a:pt x="1376" y="0"/>
                </a:cubicBezTo>
                <a:lnTo>
                  <a:pt x="1376" y="0"/>
                </a:lnTo>
                <a:cubicBezTo>
                  <a:pt x="1012" y="0"/>
                  <a:pt x="661" y="145"/>
                  <a:pt x="403" y="403"/>
                </a:cubicBezTo>
                <a:lnTo>
                  <a:pt x="403" y="403"/>
                </a:lnTo>
                <a:cubicBezTo>
                  <a:pt x="160" y="646"/>
                  <a:pt x="17" y="972"/>
                  <a:pt x="2" y="1314"/>
                </a:cubicBezTo>
                <a:lnTo>
                  <a:pt x="2" y="1314"/>
                </a:lnTo>
                <a:cubicBezTo>
                  <a:pt x="0" y="1348"/>
                  <a:pt x="28" y="1376"/>
                  <a:pt x="62" y="1376"/>
                </a:cubicBezTo>
                <a:lnTo>
                  <a:pt x="62" y="1376"/>
                </a:lnTo>
                <a:cubicBezTo>
                  <a:pt x="97" y="1376"/>
                  <a:pt x="124" y="1348"/>
                  <a:pt x="126" y="1314"/>
                </a:cubicBezTo>
                <a:lnTo>
                  <a:pt x="126" y="1314"/>
                </a:lnTo>
                <a:cubicBezTo>
                  <a:pt x="141" y="1005"/>
                  <a:pt x="271" y="711"/>
                  <a:pt x="491" y="491"/>
                </a:cubicBezTo>
                <a:lnTo>
                  <a:pt x="491" y="491"/>
                </a:lnTo>
                <a:cubicBezTo>
                  <a:pt x="726" y="256"/>
                  <a:pt x="1045" y="124"/>
                  <a:pt x="1376" y="124"/>
                </a:cubicBezTo>
                <a:lnTo>
                  <a:pt x="1376" y="124"/>
                </a:lnTo>
                <a:cubicBezTo>
                  <a:pt x="1708" y="124"/>
                  <a:pt x="2027" y="256"/>
                  <a:pt x="2262" y="491"/>
                </a:cubicBezTo>
                <a:lnTo>
                  <a:pt x="2262" y="491"/>
                </a:lnTo>
                <a:cubicBezTo>
                  <a:pt x="2496" y="726"/>
                  <a:pt x="2628" y="1044"/>
                  <a:pt x="2628" y="1376"/>
                </a:cubicBezTo>
                <a:lnTo>
                  <a:pt x="2630" y="1376"/>
                </a:lnTo>
                <a:lnTo>
                  <a:pt x="2630" y="1376"/>
                </a:lnTo>
                <a:cubicBezTo>
                  <a:pt x="2630" y="1740"/>
                  <a:pt x="2775" y="2090"/>
                  <a:pt x="3033" y="2348"/>
                </a:cubicBezTo>
                <a:lnTo>
                  <a:pt x="3033" y="2348"/>
                </a:lnTo>
                <a:cubicBezTo>
                  <a:pt x="3291" y="2606"/>
                  <a:pt x="3642" y="2751"/>
                  <a:pt x="4006" y="2751"/>
                </a:cubicBezTo>
                <a:lnTo>
                  <a:pt x="4006" y="2751"/>
                </a:lnTo>
                <a:cubicBezTo>
                  <a:pt x="4371" y="2751"/>
                  <a:pt x="4721" y="2606"/>
                  <a:pt x="4979" y="2348"/>
                </a:cubicBezTo>
                <a:lnTo>
                  <a:pt x="4979" y="2348"/>
                </a:lnTo>
                <a:cubicBezTo>
                  <a:pt x="5237" y="2090"/>
                  <a:pt x="5382" y="1740"/>
                  <a:pt x="5382" y="1376"/>
                </a:cubicBezTo>
                <a:lnTo>
                  <a:pt x="5384" y="1376"/>
                </a:lnTo>
                <a:lnTo>
                  <a:pt x="5384" y="1376"/>
                </a:lnTo>
                <a:cubicBezTo>
                  <a:pt x="5384" y="1044"/>
                  <a:pt x="5516" y="726"/>
                  <a:pt x="5751" y="491"/>
                </a:cubicBezTo>
                <a:lnTo>
                  <a:pt x="5751" y="491"/>
                </a:lnTo>
                <a:cubicBezTo>
                  <a:pt x="5986" y="256"/>
                  <a:pt x="6304" y="124"/>
                  <a:pt x="6636" y="124"/>
                </a:cubicBezTo>
                <a:lnTo>
                  <a:pt x="6636" y="124"/>
                </a:lnTo>
                <a:cubicBezTo>
                  <a:pt x="6967" y="124"/>
                  <a:pt x="7285" y="256"/>
                  <a:pt x="7520" y="491"/>
                </a:cubicBezTo>
                <a:lnTo>
                  <a:pt x="7520" y="491"/>
                </a:lnTo>
                <a:cubicBezTo>
                  <a:pt x="7754" y="726"/>
                  <a:pt x="7886" y="1044"/>
                  <a:pt x="7886" y="1376"/>
                </a:cubicBezTo>
                <a:lnTo>
                  <a:pt x="7888" y="1376"/>
                </a:lnTo>
                <a:lnTo>
                  <a:pt x="7888" y="1376"/>
                </a:lnTo>
                <a:cubicBezTo>
                  <a:pt x="7888" y="1740"/>
                  <a:pt x="8033" y="2090"/>
                  <a:pt x="8292" y="2348"/>
                </a:cubicBezTo>
                <a:lnTo>
                  <a:pt x="8292" y="2348"/>
                </a:lnTo>
                <a:cubicBezTo>
                  <a:pt x="8550" y="2606"/>
                  <a:pt x="8900" y="2751"/>
                  <a:pt x="9264" y="2751"/>
                </a:cubicBezTo>
                <a:lnTo>
                  <a:pt x="9264" y="2751"/>
                </a:lnTo>
                <a:cubicBezTo>
                  <a:pt x="9630" y="2751"/>
                  <a:pt x="9980" y="2606"/>
                  <a:pt x="10238" y="2348"/>
                </a:cubicBezTo>
                <a:lnTo>
                  <a:pt x="10238" y="2348"/>
                </a:lnTo>
                <a:cubicBezTo>
                  <a:pt x="10496" y="2090"/>
                  <a:pt x="10641" y="1740"/>
                  <a:pt x="10641" y="1376"/>
                </a:cubicBezTo>
                <a:lnTo>
                  <a:pt x="10643" y="1376"/>
                </a:lnTo>
                <a:lnTo>
                  <a:pt x="10643" y="1376"/>
                </a:lnTo>
                <a:cubicBezTo>
                  <a:pt x="10643" y="1044"/>
                  <a:pt x="10774" y="726"/>
                  <a:pt x="11009" y="491"/>
                </a:cubicBezTo>
                <a:lnTo>
                  <a:pt x="11009" y="491"/>
                </a:lnTo>
                <a:cubicBezTo>
                  <a:pt x="11244" y="256"/>
                  <a:pt x="11562" y="124"/>
                  <a:pt x="11894" y="124"/>
                </a:cubicBezTo>
                <a:lnTo>
                  <a:pt x="11894" y="124"/>
                </a:lnTo>
                <a:cubicBezTo>
                  <a:pt x="12226" y="124"/>
                  <a:pt x="12545" y="256"/>
                  <a:pt x="12779" y="491"/>
                </a:cubicBezTo>
                <a:lnTo>
                  <a:pt x="12779" y="491"/>
                </a:lnTo>
                <a:cubicBezTo>
                  <a:pt x="12999" y="711"/>
                  <a:pt x="13129" y="1005"/>
                  <a:pt x="13144" y="1314"/>
                </a:cubicBezTo>
                <a:lnTo>
                  <a:pt x="13144" y="1314"/>
                </a:lnTo>
                <a:cubicBezTo>
                  <a:pt x="13146" y="1348"/>
                  <a:pt x="13174" y="1376"/>
                  <a:pt x="13208" y="1376"/>
                </a:cubicBezTo>
                <a:lnTo>
                  <a:pt x="13208" y="1376"/>
                </a:lnTo>
                <a:cubicBezTo>
                  <a:pt x="13243" y="1376"/>
                  <a:pt x="13270" y="1348"/>
                  <a:pt x="13269" y="1314"/>
                </a:cubicBezTo>
                <a:lnTo>
                  <a:pt x="13269" y="1314"/>
                </a:lnTo>
                <a:cubicBezTo>
                  <a:pt x="13254" y="972"/>
                  <a:pt x="13111" y="646"/>
                  <a:pt x="12867" y="403"/>
                </a:cubicBezTo>
                <a:lnTo>
                  <a:pt x="12867" y="403"/>
                </a:lnTo>
                <a:cubicBezTo>
                  <a:pt x="12609" y="145"/>
                  <a:pt x="12259" y="0"/>
                  <a:pt x="11894" y="0"/>
                </a:cubicBezTo>
                <a:lnTo>
                  <a:pt x="11894" y="0"/>
                </a:lnTo>
                <a:cubicBezTo>
                  <a:pt x="11530" y="0"/>
                  <a:pt x="11179" y="145"/>
                  <a:pt x="10921" y="403"/>
                </a:cubicBezTo>
                <a:lnTo>
                  <a:pt x="10921" y="403"/>
                </a:lnTo>
                <a:cubicBezTo>
                  <a:pt x="10663" y="661"/>
                  <a:pt x="10518" y="1011"/>
                  <a:pt x="10518" y="1376"/>
                </a:cubicBezTo>
                <a:lnTo>
                  <a:pt x="10516" y="1376"/>
                </a:lnTo>
                <a:lnTo>
                  <a:pt x="10516" y="1376"/>
                </a:lnTo>
                <a:cubicBezTo>
                  <a:pt x="10516" y="1707"/>
                  <a:pt x="10384" y="2025"/>
                  <a:pt x="10149" y="2260"/>
                </a:cubicBezTo>
                <a:lnTo>
                  <a:pt x="10149" y="2260"/>
                </a:lnTo>
                <a:cubicBezTo>
                  <a:pt x="9915" y="2495"/>
                  <a:pt x="9597" y="2627"/>
                  <a:pt x="9264" y="2627"/>
                </a:cubicBezTo>
                <a:lnTo>
                  <a:pt x="9264" y="2627"/>
                </a:lnTo>
                <a:cubicBezTo>
                  <a:pt x="8932" y="2627"/>
                  <a:pt x="8614" y="2495"/>
                  <a:pt x="8379" y="2260"/>
                </a:cubicBezTo>
                <a:lnTo>
                  <a:pt x="8379" y="2260"/>
                </a:lnTo>
                <a:cubicBezTo>
                  <a:pt x="8145" y="2025"/>
                  <a:pt x="8013" y="1707"/>
                  <a:pt x="8013" y="1376"/>
                </a:cubicBezTo>
                <a:lnTo>
                  <a:pt x="8011" y="1376"/>
                </a:lnTo>
                <a:lnTo>
                  <a:pt x="8011" y="1376"/>
                </a:lnTo>
                <a:cubicBezTo>
                  <a:pt x="8011" y="1011"/>
                  <a:pt x="7866" y="661"/>
                  <a:pt x="7608" y="403"/>
                </a:cubicBezTo>
                <a:lnTo>
                  <a:pt x="7608" y="403"/>
                </a:lnTo>
                <a:cubicBezTo>
                  <a:pt x="7350" y="145"/>
                  <a:pt x="7000" y="0"/>
                  <a:pt x="6636" y="0"/>
                </a:cubicBezTo>
                <a:lnTo>
                  <a:pt x="6636" y="0"/>
                </a:lnTo>
                <a:cubicBezTo>
                  <a:pt x="6271" y="0"/>
                  <a:pt x="5921" y="145"/>
                  <a:pt x="5663" y="403"/>
                </a:cubicBezTo>
                <a:lnTo>
                  <a:pt x="5663" y="403"/>
                </a:lnTo>
                <a:cubicBezTo>
                  <a:pt x="5405" y="661"/>
                  <a:pt x="5260" y="1011"/>
                  <a:pt x="5260" y="1376"/>
                </a:cubicBezTo>
                <a:lnTo>
                  <a:pt x="5258" y="1376"/>
                </a:lnTo>
                <a:lnTo>
                  <a:pt x="5258" y="1376"/>
                </a:lnTo>
                <a:cubicBezTo>
                  <a:pt x="5258" y="1707"/>
                  <a:pt x="5126" y="2025"/>
                  <a:pt x="4891" y="2260"/>
                </a:cubicBezTo>
                <a:lnTo>
                  <a:pt x="4891" y="2260"/>
                </a:lnTo>
                <a:cubicBezTo>
                  <a:pt x="4657" y="2495"/>
                  <a:pt x="4338" y="2627"/>
                  <a:pt x="4006" y="2627"/>
                </a:cubicBezTo>
                <a:lnTo>
                  <a:pt x="4006" y="2627"/>
                </a:lnTo>
                <a:cubicBezTo>
                  <a:pt x="3674" y="2627"/>
                  <a:pt x="3356" y="2495"/>
                  <a:pt x="3121" y="2260"/>
                </a:cubicBezTo>
                <a:lnTo>
                  <a:pt x="3121" y="2260"/>
                </a:lnTo>
                <a:cubicBezTo>
                  <a:pt x="2886" y="2025"/>
                  <a:pt x="2755" y="1707"/>
                  <a:pt x="2755" y="1376"/>
                </a:cubicBezTo>
                <a:lnTo>
                  <a:pt x="2752" y="1376"/>
                </a:lnTo>
              </a:path>
            </a:pathLst>
          </a:custGeom>
          <a:solidFill>
            <a:schemeClr val="bg1">
              <a:lumMod val="95000"/>
            </a:schemeClr>
          </a:solidFill>
          <a:ln>
            <a:noFill/>
          </a:ln>
          <a:effectLst/>
        </p:spPr>
        <p:txBody>
          <a:bodyPr wrap="none" anchor="ctr"/>
          <a:lstStyle/>
          <a:p>
            <a:endParaRPr lang="en-US" sz="3266"/>
          </a:p>
        </p:txBody>
      </p:sp>
      <p:sp>
        <p:nvSpPr>
          <p:cNvPr id="2" name="Freeform 6">
            <a:extLst>
              <a:ext uri="{FF2B5EF4-FFF2-40B4-BE49-F238E27FC236}">
                <a16:creationId xmlns:a16="http://schemas.microsoft.com/office/drawing/2014/main" id="{E737251E-EC68-B441-B405-B814BC2FE820}"/>
              </a:ext>
            </a:extLst>
          </p:cNvPr>
          <p:cNvSpPr>
            <a:spLocks noChangeArrowheads="1"/>
          </p:cNvSpPr>
          <p:nvPr/>
        </p:nvSpPr>
        <p:spPr bwMode="auto">
          <a:xfrm>
            <a:off x="2197391" y="324079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7" y="2038"/>
                  <a:pt x="0" y="1581"/>
                  <a:pt x="0" y="1019"/>
                </a:cubicBezTo>
                <a:lnTo>
                  <a:pt x="0" y="1019"/>
                </a:lnTo>
                <a:cubicBezTo>
                  <a:pt x="0" y="456"/>
                  <a:pt x="457" y="0"/>
                  <a:pt x="102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3" name="Freeform 7">
            <a:extLst>
              <a:ext uri="{FF2B5EF4-FFF2-40B4-BE49-F238E27FC236}">
                <a16:creationId xmlns:a16="http://schemas.microsoft.com/office/drawing/2014/main" id="{14C8CDD7-8F58-5A49-B09B-4283531F91D8}"/>
              </a:ext>
            </a:extLst>
          </p:cNvPr>
          <p:cNvSpPr>
            <a:spLocks noChangeArrowheads="1"/>
          </p:cNvSpPr>
          <p:nvPr/>
        </p:nvSpPr>
        <p:spPr bwMode="auto">
          <a:xfrm>
            <a:off x="3823299" y="3267006"/>
            <a:ext cx="1271614" cy="1268869"/>
          </a:xfrm>
          <a:custGeom>
            <a:avLst/>
            <a:gdLst>
              <a:gd name="T0" fmla="*/ 1019 w 2040"/>
              <a:gd name="T1" fmla="*/ 0 h 2039"/>
              <a:gd name="T2" fmla="*/ 1019 w 2040"/>
              <a:gd name="T3" fmla="*/ 0 h 2039"/>
              <a:gd name="T4" fmla="*/ 2039 w 2040"/>
              <a:gd name="T5" fmla="*/ 1019 h 2039"/>
              <a:gd name="T6" fmla="*/ 2039 w 2040"/>
              <a:gd name="T7" fmla="*/ 1019 h 2039"/>
              <a:gd name="T8" fmla="*/ 1019 w 2040"/>
              <a:gd name="T9" fmla="*/ 2038 h 2039"/>
              <a:gd name="T10" fmla="*/ 1019 w 2040"/>
              <a:gd name="T11" fmla="*/ 2038 h 2039"/>
              <a:gd name="T12" fmla="*/ 0 w 2040"/>
              <a:gd name="T13" fmla="*/ 1019 h 2039"/>
              <a:gd name="T14" fmla="*/ 0 w 2040"/>
              <a:gd name="T15" fmla="*/ 1019 h 2039"/>
              <a:gd name="T16" fmla="*/ 1019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19" y="0"/>
                </a:moveTo>
                <a:lnTo>
                  <a:pt x="1019" y="0"/>
                </a:lnTo>
                <a:cubicBezTo>
                  <a:pt x="1582" y="0"/>
                  <a:pt x="2039" y="456"/>
                  <a:pt x="2039" y="1019"/>
                </a:cubicBezTo>
                <a:lnTo>
                  <a:pt x="2039" y="1019"/>
                </a:lnTo>
                <a:cubicBezTo>
                  <a:pt x="2039" y="1581"/>
                  <a:pt x="1582" y="2038"/>
                  <a:pt x="1019" y="2038"/>
                </a:cubicBezTo>
                <a:lnTo>
                  <a:pt x="1019" y="2038"/>
                </a:lnTo>
                <a:cubicBezTo>
                  <a:pt x="456" y="2038"/>
                  <a:pt x="0" y="1581"/>
                  <a:pt x="0" y="1019"/>
                </a:cubicBezTo>
                <a:lnTo>
                  <a:pt x="0" y="1019"/>
                </a:lnTo>
                <a:cubicBezTo>
                  <a:pt x="0" y="456"/>
                  <a:pt x="456" y="0"/>
                  <a:pt x="1019" y="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Freeform 8">
            <a:extLst>
              <a:ext uri="{FF2B5EF4-FFF2-40B4-BE49-F238E27FC236}">
                <a16:creationId xmlns:a16="http://schemas.microsoft.com/office/drawing/2014/main" id="{A57789FF-6A0A-5B46-9332-2DA435776245}"/>
              </a:ext>
            </a:extLst>
          </p:cNvPr>
          <p:cNvSpPr>
            <a:spLocks noChangeArrowheads="1"/>
          </p:cNvSpPr>
          <p:nvPr/>
        </p:nvSpPr>
        <p:spPr bwMode="auto">
          <a:xfrm>
            <a:off x="5468433"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1" y="0"/>
                  <a:pt x="2038" y="456"/>
                  <a:pt x="2038" y="1019"/>
                </a:cubicBezTo>
                <a:lnTo>
                  <a:pt x="2038" y="1019"/>
                </a:lnTo>
                <a:cubicBezTo>
                  <a:pt x="2038" y="1581"/>
                  <a:pt x="1581" y="2038"/>
                  <a:pt x="1019" y="2038"/>
                </a:cubicBezTo>
                <a:lnTo>
                  <a:pt x="1019" y="2038"/>
                </a:lnTo>
                <a:cubicBezTo>
                  <a:pt x="456" y="2038"/>
                  <a:pt x="0" y="1581"/>
                  <a:pt x="0" y="1019"/>
                </a:cubicBezTo>
                <a:lnTo>
                  <a:pt x="0" y="1019"/>
                </a:lnTo>
                <a:cubicBezTo>
                  <a:pt x="0" y="456"/>
                  <a:pt x="456" y="0"/>
                  <a:pt x="1019" y="0"/>
                </a:cubicBezTo>
              </a:path>
            </a:pathLst>
          </a:custGeom>
          <a:solidFill>
            <a:schemeClr val="accent3"/>
          </a:solidFill>
          <a:ln>
            <a:noFill/>
          </a:ln>
          <a:effectLst/>
        </p:spPr>
        <p:txBody>
          <a:bodyPr wrap="none" anchor="ctr"/>
          <a:lstStyle/>
          <a:p>
            <a:endParaRPr lang="en-US" sz="3266"/>
          </a:p>
        </p:txBody>
      </p:sp>
      <p:sp>
        <p:nvSpPr>
          <p:cNvPr id="5" name="Freeform 9">
            <a:extLst>
              <a:ext uri="{FF2B5EF4-FFF2-40B4-BE49-F238E27FC236}">
                <a16:creationId xmlns:a16="http://schemas.microsoft.com/office/drawing/2014/main" id="{5EA3A733-CB88-E845-BBF3-90D6A932FCCB}"/>
              </a:ext>
            </a:extLst>
          </p:cNvPr>
          <p:cNvSpPr>
            <a:spLocks noChangeArrowheads="1"/>
          </p:cNvSpPr>
          <p:nvPr/>
        </p:nvSpPr>
        <p:spPr bwMode="auto">
          <a:xfrm>
            <a:off x="7091596" y="3267006"/>
            <a:ext cx="1271614" cy="1268869"/>
          </a:xfrm>
          <a:custGeom>
            <a:avLst/>
            <a:gdLst>
              <a:gd name="T0" fmla="*/ 1020 w 2040"/>
              <a:gd name="T1" fmla="*/ 0 h 2039"/>
              <a:gd name="T2" fmla="*/ 1020 w 2040"/>
              <a:gd name="T3" fmla="*/ 0 h 2039"/>
              <a:gd name="T4" fmla="*/ 2039 w 2040"/>
              <a:gd name="T5" fmla="*/ 1019 h 2039"/>
              <a:gd name="T6" fmla="*/ 2039 w 2040"/>
              <a:gd name="T7" fmla="*/ 1019 h 2039"/>
              <a:gd name="T8" fmla="*/ 1020 w 2040"/>
              <a:gd name="T9" fmla="*/ 2038 h 2039"/>
              <a:gd name="T10" fmla="*/ 1020 w 2040"/>
              <a:gd name="T11" fmla="*/ 2038 h 2039"/>
              <a:gd name="T12" fmla="*/ 0 w 2040"/>
              <a:gd name="T13" fmla="*/ 1019 h 2039"/>
              <a:gd name="T14" fmla="*/ 0 w 2040"/>
              <a:gd name="T15" fmla="*/ 1019 h 2039"/>
              <a:gd name="T16" fmla="*/ 1020 w 2040"/>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2039">
                <a:moveTo>
                  <a:pt x="1020" y="0"/>
                </a:moveTo>
                <a:lnTo>
                  <a:pt x="1020" y="0"/>
                </a:lnTo>
                <a:cubicBezTo>
                  <a:pt x="1582" y="0"/>
                  <a:pt x="2039" y="456"/>
                  <a:pt x="2039" y="1019"/>
                </a:cubicBezTo>
                <a:lnTo>
                  <a:pt x="2039" y="1019"/>
                </a:lnTo>
                <a:cubicBezTo>
                  <a:pt x="2039" y="1581"/>
                  <a:pt x="1582" y="2038"/>
                  <a:pt x="1020" y="2038"/>
                </a:cubicBezTo>
                <a:lnTo>
                  <a:pt x="1020" y="2038"/>
                </a:lnTo>
                <a:cubicBezTo>
                  <a:pt x="456" y="2038"/>
                  <a:pt x="0" y="1581"/>
                  <a:pt x="0" y="1019"/>
                </a:cubicBezTo>
                <a:lnTo>
                  <a:pt x="0" y="1019"/>
                </a:lnTo>
                <a:cubicBezTo>
                  <a:pt x="0" y="456"/>
                  <a:pt x="456" y="0"/>
                  <a:pt x="1020" y="0"/>
                </a:cubicBezTo>
              </a:path>
            </a:pathLst>
          </a:custGeom>
          <a:solidFill>
            <a:srgbClr val="7030A0"/>
          </a:solidFill>
          <a:ln>
            <a:noFill/>
          </a:ln>
          <a:effectLst/>
        </p:spPr>
        <p:txBody>
          <a:bodyPr wrap="none" anchor="ctr"/>
          <a:lstStyle/>
          <a:p>
            <a:endParaRPr lang="en-US" sz="3266"/>
          </a:p>
        </p:txBody>
      </p:sp>
      <p:sp>
        <p:nvSpPr>
          <p:cNvPr id="6" name="Freeform 10">
            <a:extLst>
              <a:ext uri="{FF2B5EF4-FFF2-40B4-BE49-F238E27FC236}">
                <a16:creationId xmlns:a16="http://schemas.microsoft.com/office/drawing/2014/main" id="{CDE2130A-2571-494D-8A8D-61E06F77B3CC}"/>
              </a:ext>
            </a:extLst>
          </p:cNvPr>
          <p:cNvSpPr>
            <a:spLocks noChangeArrowheads="1"/>
          </p:cNvSpPr>
          <p:nvPr/>
        </p:nvSpPr>
        <p:spPr bwMode="auto">
          <a:xfrm>
            <a:off x="8755956" y="3267006"/>
            <a:ext cx="1268869" cy="1268869"/>
          </a:xfrm>
          <a:custGeom>
            <a:avLst/>
            <a:gdLst>
              <a:gd name="T0" fmla="*/ 1019 w 2039"/>
              <a:gd name="T1" fmla="*/ 0 h 2039"/>
              <a:gd name="T2" fmla="*/ 1019 w 2039"/>
              <a:gd name="T3" fmla="*/ 0 h 2039"/>
              <a:gd name="T4" fmla="*/ 2038 w 2039"/>
              <a:gd name="T5" fmla="*/ 1019 h 2039"/>
              <a:gd name="T6" fmla="*/ 2038 w 2039"/>
              <a:gd name="T7" fmla="*/ 1019 h 2039"/>
              <a:gd name="T8" fmla="*/ 1019 w 2039"/>
              <a:gd name="T9" fmla="*/ 2038 h 2039"/>
              <a:gd name="T10" fmla="*/ 1019 w 2039"/>
              <a:gd name="T11" fmla="*/ 2038 h 2039"/>
              <a:gd name="T12" fmla="*/ 0 w 2039"/>
              <a:gd name="T13" fmla="*/ 1019 h 2039"/>
              <a:gd name="T14" fmla="*/ 0 w 2039"/>
              <a:gd name="T15" fmla="*/ 1019 h 2039"/>
              <a:gd name="T16" fmla="*/ 1019 w 2039"/>
              <a:gd name="T1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9" h="2039">
                <a:moveTo>
                  <a:pt x="1019" y="0"/>
                </a:moveTo>
                <a:lnTo>
                  <a:pt x="1019" y="0"/>
                </a:lnTo>
                <a:cubicBezTo>
                  <a:pt x="1582" y="0"/>
                  <a:pt x="2038" y="456"/>
                  <a:pt x="2038" y="1019"/>
                </a:cubicBezTo>
                <a:lnTo>
                  <a:pt x="2038" y="1019"/>
                </a:lnTo>
                <a:cubicBezTo>
                  <a:pt x="2038" y="1581"/>
                  <a:pt x="1582" y="2038"/>
                  <a:pt x="1019" y="2038"/>
                </a:cubicBezTo>
                <a:lnTo>
                  <a:pt x="1019" y="2038"/>
                </a:lnTo>
                <a:cubicBezTo>
                  <a:pt x="456" y="2038"/>
                  <a:pt x="0" y="1581"/>
                  <a:pt x="0" y="1019"/>
                </a:cubicBezTo>
                <a:lnTo>
                  <a:pt x="0" y="1019"/>
                </a:lnTo>
                <a:cubicBezTo>
                  <a:pt x="0" y="456"/>
                  <a:pt x="456" y="0"/>
                  <a:pt x="1019" y="0"/>
                </a:cubicBezTo>
              </a:path>
            </a:pathLst>
          </a:custGeom>
          <a:solidFill>
            <a:srgbClr val="FFC000"/>
          </a:solidFill>
          <a:ln>
            <a:noFill/>
          </a:ln>
          <a:effectLst/>
        </p:spPr>
        <p:txBody>
          <a:bodyPr wrap="none" anchor="ctr"/>
          <a:lstStyle/>
          <a:p>
            <a:endParaRPr lang="en-US" sz="3266"/>
          </a:p>
        </p:txBody>
      </p:sp>
      <p:sp>
        <p:nvSpPr>
          <p:cNvPr id="12" name="Freeform 26">
            <a:extLst>
              <a:ext uri="{FF2B5EF4-FFF2-40B4-BE49-F238E27FC236}">
                <a16:creationId xmlns:a16="http://schemas.microsoft.com/office/drawing/2014/main" id="{35364CFF-4E3B-8645-988B-E471C73CAD08}"/>
              </a:ext>
            </a:extLst>
          </p:cNvPr>
          <p:cNvSpPr>
            <a:spLocks noChangeArrowheads="1"/>
          </p:cNvSpPr>
          <p:nvPr/>
        </p:nvSpPr>
        <p:spPr bwMode="auto">
          <a:xfrm>
            <a:off x="3567878" y="3761371"/>
            <a:ext cx="140071" cy="140071"/>
          </a:xfrm>
          <a:custGeom>
            <a:avLst/>
            <a:gdLst>
              <a:gd name="T0" fmla="*/ 112 w 226"/>
              <a:gd name="T1" fmla="*/ 0 h 225"/>
              <a:gd name="T2" fmla="*/ 112 w 226"/>
              <a:gd name="T3" fmla="*/ 0 h 225"/>
              <a:gd name="T4" fmla="*/ 225 w 226"/>
              <a:gd name="T5" fmla="*/ 112 h 225"/>
              <a:gd name="T6" fmla="*/ 225 w 226"/>
              <a:gd name="T7" fmla="*/ 112 h 225"/>
              <a:gd name="T8" fmla="*/ 112 w 226"/>
              <a:gd name="T9" fmla="*/ 224 h 225"/>
              <a:gd name="T10" fmla="*/ 112 w 226"/>
              <a:gd name="T11" fmla="*/ 224 h 225"/>
              <a:gd name="T12" fmla="*/ 0 w 226"/>
              <a:gd name="T13" fmla="*/ 112 h 225"/>
              <a:gd name="T14" fmla="*/ 0 w 226"/>
              <a:gd name="T15" fmla="*/ 112 h 225"/>
              <a:gd name="T16" fmla="*/ 112 w 226"/>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25">
                <a:moveTo>
                  <a:pt x="112" y="0"/>
                </a:moveTo>
                <a:lnTo>
                  <a:pt x="112" y="0"/>
                </a:lnTo>
                <a:cubicBezTo>
                  <a:pt x="175" y="0"/>
                  <a:pt x="225" y="50"/>
                  <a:pt x="225" y="112"/>
                </a:cubicBezTo>
                <a:lnTo>
                  <a:pt x="225" y="112"/>
                </a:lnTo>
                <a:cubicBezTo>
                  <a:pt x="225" y="174"/>
                  <a:pt x="175"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3" name="Freeform 27">
            <a:extLst>
              <a:ext uri="{FF2B5EF4-FFF2-40B4-BE49-F238E27FC236}">
                <a16:creationId xmlns:a16="http://schemas.microsoft.com/office/drawing/2014/main" id="{3B26FF53-0F64-EC4F-9523-AFF4845F6E0C}"/>
              </a:ext>
            </a:extLst>
          </p:cNvPr>
          <p:cNvSpPr>
            <a:spLocks noChangeArrowheads="1"/>
          </p:cNvSpPr>
          <p:nvPr/>
        </p:nvSpPr>
        <p:spPr bwMode="auto">
          <a:xfrm>
            <a:off x="5213011" y="3761371"/>
            <a:ext cx="140070"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4" name="Freeform 28">
            <a:extLst>
              <a:ext uri="{FF2B5EF4-FFF2-40B4-BE49-F238E27FC236}">
                <a16:creationId xmlns:a16="http://schemas.microsoft.com/office/drawing/2014/main" id="{E0D6B7F3-4E79-D748-A1EF-BFE8EB4A64BE}"/>
              </a:ext>
            </a:extLst>
          </p:cNvPr>
          <p:cNvSpPr>
            <a:spLocks noChangeArrowheads="1"/>
          </p:cNvSpPr>
          <p:nvPr/>
        </p:nvSpPr>
        <p:spPr bwMode="auto">
          <a:xfrm>
            <a:off x="6844413" y="3761371"/>
            <a:ext cx="140070" cy="140071"/>
          </a:xfrm>
          <a:custGeom>
            <a:avLst/>
            <a:gdLst>
              <a:gd name="T0" fmla="*/ 111 w 225"/>
              <a:gd name="T1" fmla="*/ 0 h 225"/>
              <a:gd name="T2" fmla="*/ 111 w 225"/>
              <a:gd name="T3" fmla="*/ 0 h 225"/>
              <a:gd name="T4" fmla="*/ 224 w 225"/>
              <a:gd name="T5" fmla="*/ 112 h 225"/>
              <a:gd name="T6" fmla="*/ 224 w 225"/>
              <a:gd name="T7" fmla="*/ 112 h 225"/>
              <a:gd name="T8" fmla="*/ 111 w 225"/>
              <a:gd name="T9" fmla="*/ 224 h 225"/>
              <a:gd name="T10" fmla="*/ 111 w 225"/>
              <a:gd name="T11" fmla="*/ 224 h 225"/>
              <a:gd name="T12" fmla="*/ 0 w 225"/>
              <a:gd name="T13" fmla="*/ 112 h 225"/>
              <a:gd name="T14" fmla="*/ 0 w 225"/>
              <a:gd name="T15" fmla="*/ 112 h 225"/>
              <a:gd name="T16" fmla="*/ 111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1" y="0"/>
                </a:moveTo>
                <a:lnTo>
                  <a:pt x="111" y="0"/>
                </a:lnTo>
                <a:cubicBezTo>
                  <a:pt x="174" y="0"/>
                  <a:pt x="224" y="50"/>
                  <a:pt x="224" y="112"/>
                </a:cubicBezTo>
                <a:lnTo>
                  <a:pt x="224" y="112"/>
                </a:lnTo>
                <a:cubicBezTo>
                  <a:pt x="224" y="174"/>
                  <a:pt x="174" y="224"/>
                  <a:pt x="111" y="224"/>
                </a:cubicBezTo>
                <a:lnTo>
                  <a:pt x="111" y="224"/>
                </a:lnTo>
                <a:cubicBezTo>
                  <a:pt x="50" y="224"/>
                  <a:pt x="0" y="174"/>
                  <a:pt x="0" y="112"/>
                </a:cubicBezTo>
                <a:lnTo>
                  <a:pt x="0" y="112"/>
                </a:lnTo>
                <a:cubicBezTo>
                  <a:pt x="0" y="50"/>
                  <a:pt x="50" y="0"/>
                  <a:pt x="111" y="0"/>
                </a:cubicBezTo>
              </a:path>
            </a:pathLst>
          </a:custGeom>
          <a:solidFill>
            <a:schemeClr val="tx1"/>
          </a:solidFill>
          <a:ln>
            <a:noFill/>
          </a:ln>
          <a:effectLst/>
        </p:spPr>
        <p:txBody>
          <a:bodyPr wrap="none" anchor="ctr"/>
          <a:lstStyle/>
          <a:p>
            <a:endParaRPr lang="en-US" sz="3266"/>
          </a:p>
        </p:txBody>
      </p:sp>
      <p:sp>
        <p:nvSpPr>
          <p:cNvPr id="15" name="Freeform 29">
            <a:extLst>
              <a:ext uri="{FF2B5EF4-FFF2-40B4-BE49-F238E27FC236}">
                <a16:creationId xmlns:a16="http://schemas.microsoft.com/office/drawing/2014/main" id="{086679A4-7DBC-494C-8AAF-A89E95D40058}"/>
              </a:ext>
            </a:extLst>
          </p:cNvPr>
          <p:cNvSpPr>
            <a:spLocks noChangeArrowheads="1"/>
          </p:cNvSpPr>
          <p:nvPr/>
        </p:nvSpPr>
        <p:spPr bwMode="auto">
          <a:xfrm>
            <a:off x="8489548" y="3761371"/>
            <a:ext cx="140071" cy="140071"/>
          </a:xfrm>
          <a:custGeom>
            <a:avLst/>
            <a:gdLst>
              <a:gd name="T0" fmla="*/ 112 w 225"/>
              <a:gd name="T1" fmla="*/ 0 h 225"/>
              <a:gd name="T2" fmla="*/ 112 w 225"/>
              <a:gd name="T3" fmla="*/ 0 h 225"/>
              <a:gd name="T4" fmla="*/ 224 w 225"/>
              <a:gd name="T5" fmla="*/ 112 h 225"/>
              <a:gd name="T6" fmla="*/ 224 w 225"/>
              <a:gd name="T7" fmla="*/ 112 h 225"/>
              <a:gd name="T8" fmla="*/ 112 w 225"/>
              <a:gd name="T9" fmla="*/ 224 h 225"/>
              <a:gd name="T10" fmla="*/ 112 w 225"/>
              <a:gd name="T11" fmla="*/ 224 h 225"/>
              <a:gd name="T12" fmla="*/ 0 w 225"/>
              <a:gd name="T13" fmla="*/ 112 h 225"/>
              <a:gd name="T14" fmla="*/ 0 w 225"/>
              <a:gd name="T15" fmla="*/ 112 h 225"/>
              <a:gd name="T16" fmla="*/ 112 w 225"/>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5">
                <a:moveTo>
                  <a:pt x="112" y="0"/>
                </a:moveTo>
                <a:lnTo>
                  <a:pt x="112" y="0"/>
                </a:lnTo>
                <a:cubicBezTo>
                  <a:pt x="174" y="0"/>
                  <a:pt x="224" y="50"/>
                  <a:pt x="224" y="112"/>
                </a:cubicBezTo>
                <a:lnTo>
                  <a:pt x="224" y="112"/>
                </a:lnTo>
                <a:cubicBezTo>
                  <a:pt x="224" y="174"/>
                  <a:pt x="174" y="224"/>
                  <a:pt x="112" y="224"/>
                </a:cubicBezTo>
                <a:lnTo>
                  <a:pt x="112" y="224"/>
                </a:lnTo>
                <a:cubicBezTo>
                  <a:pt x="50" y="224"/>
                  <a:pt x="0" y="174"/>
                  <a:pt x="0" y="112"/>
                </a:cubicBezTo>
                <a:lnTo>
                  <a:pt x="0" y="112"/>
                </a:lnTo>
                <a:cubicBezTo>
                  <a:pt x="0" y="50"/>
                  <a:pt x="50" y="0"/>
                  <a:pt x="112" y="0"/>
                </a:cubicBezTo>
              </a:path>
            </a:pathLst>
          </a:custGeom>
          <a:solidFill>
            <a:schemeClr val="tx1"/>
          </a:solidFill>
          <a:ln>
            <a:noFill/>
          </a:ln>
          <a:effectLst/>
        </p:spPr>
        <p:txBody>
          <a:bodyPr wrap="none" anchor="ctr"/>
          <a:lstStyle/>
          <a:p>
            <a:endParaRPr lang="en-US" sz="3266"/>
          </a:p>
        </p:txBody>
      </p:sp>
      <p:sp>
        <p:nvSpPr>
          <p:cNvPr id="19" name="Down Arrow 18">
            <a:extLst>
              <a:ext uri="{FF2B5EF4-FFF2-40B4-BE49-F238E27FC236}">
                <a16:creationId xmlns:a16="http://schemas.microsoft.com/office/drawing/2014/main" id="{E460A0ED-108A-DB45-90F3-5D9780DBDC0D}"/>
              </a:ext>
            </a:extLst>
          </p:cNvPr>
          <p:cNvSpPr/>
          <p:nvPr/>
        </p:nvSpPr>
        <p:spPr>
          <a:xfrm>
            <a:off x="2684391" y="4800977"/>
            <a:ext cx="281163" cy="502195"/>
          </a:xfrm>
          <a:prstGeom prst="downArrow">
            <a:avLst>
              <a:gd name="adj1" fmla="val 50000"/>
              <a:gd name="adj2" fmla="val 931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Up Arrow 21">
            <a:extLst>
              <a:ext uri="{FF2B5EF4-FFF2-40B4-BE49-F238E27FC236}">
                <a16:creationId xmlns:a16="http://schemas.microsoft.com/office/drawing/2014/main" id="{1F680BF0-0A5B-BC44-8C13-938CF4BF7A27}"/>
              </a:ext>
            </a:extLst>
          </p:cNvPr>
          <p:cNvSpPr/>
          <p:nvPr/>
        </p:nvSpPr>
        <p:spPr>
          <a:xfrm>
            <a:off x="7624222" y="2340833"/>
            <a:ext cx="160638" cy="59502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Down Arrow 22">
            <a:extLst>
              <a:ext uri="{FF2B5EF4-FFF2-40B4-BE49-F238E27FC236}">
                <a16:creationId xmlns:a16="http://schemas.microsoft.com/office/drawing/2014/main" id="{6D8C25FE-1B97-454F-9F5B-0C6DDBF6D45C}"/>
              </a:ext>
            </a:extLst>
          </p:cNvPr>
          <p:cNvSpPr/>
          <p:nvPr/>
        </p:nvSpPr>
        <p:spPr>
          <a:xfrm>
            <a:off x="9321101" y="5052550"/>
            <a:ext cx="160638" cy="59502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ubtitle 2">
            <a:extLst>
              <a:ext uri="{FF2B5EF4-FFF2-40B4-BE49-F238E27FC236}">
                <a16:creationId xmlns:a16="http://schemas.microsoft.com/office/drawing/2014/main" id="{B14BDED5-18EA-C744-AB99-3F83A90BCA6E}"/>
              </a:ext>
            </a:extLst>
          </p:cNvPr>
          <p:cNvSpPr txBox="1">
            <a:spLocks/>
          </p:cNvSpPr>
          <p:nvPr/>
        </p:nvSpPr>
        <p:spPr>
          <a:xfrm>
            <a:off x="1672445" y="6013940"/>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des formulaires métiers,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réalisation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du diagnostic</a:t>
            </a:r>
          </a:p>
        </p:txBody>
      </p:sp>
      <p:sp>
        <p:nvSpPr>
          <p:cNvPr id="25" name="TextBox 24">
            <a:extLst>
              <a:ext uri="{FF2B5EF4-FFF2-40B4-BE49-F238E27FC236}">
                <a16:creationId xmlns:a16="http://schemas.microsoft.com/office/drawing/2014/main" id="{DD2333D1-3B0A-5748-A1A9-E2A9348B55B9}"/>
              </a:ext>
            </a:extLst>
          </p:cNvPr>
          <p:cNvSpPr txBox="1"/>
          <p:nvPr/>
        </p:nvSpPr>
        <p:spPr>
          <a:xfrm>
            <a:off x="1471438" y="5256350"/>
            <a:ext cx="2707068" cy="830997"/>
          </a:xfrm>
          <a:prstGeom prst="rect">
            <a:avLst/>
          </a:prstGeom>
          <a:noFill/>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Interventions  de diagnostic sur le  terrain</a:t>
            </a:r>
          </a:p>
        </p:txBody>
      </p:sp>
      <p:sp>
        <p:nvSpPr>
          <p:cNvPr id="28" name="Subtitle 2">
            <a:extLst>
              <a:ext uri="{FF2B5EF4-FFF2-40B4-BE49-F238E27FC236}">
                <a16:creationId xmlns:a16="http://schemas.microsoft.com/office/drawing/2014/main" id="{635AC008-13BD-1F49-BCB6-ABB978AF0F2E}"/>
              </a:ext>
            </a:extLst>
          </p:cNvPr>
          <p:cNvSpPr txBox="1">
            <a:spLocks/>
          </p:cNvSpPr>
          <p:nvPr/>
        </p:nvSpPr>
        <p:spPr>
          <a:xfrm>
            <a:off x="5040864" y="5760025"/>
            <a:ext cx="2150854" cy="98148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données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collectées</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définition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des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niveaux</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de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priorité</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algorythme</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simple et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évolutif</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a:t>
            </a:r>
          </a:p>
        </p:txBody>
      </p:sp>
      <p:sp>
        <p:nvSpPr>
          <p:cNvPr id="29" name="TextBox 28">
            <a:extLst>
              <a:ext uri="{FF2B5EF4-FFF2-40B4-BE49-F238E27FC236}">
                <a16:creationId xmlns:a16="http://schemas.microsoft.com/office/drawing/2014/main" id="{3091EB9A-8765-4540-A392-54351CB82BE1}"/>
              </a:ext>
            </a:extLst>
          </p:cNvPr>
          <p:cNvSpPr txBox="1"/>
          <p:nvPr/>
        </p:nvSpPr>
        <p:spPr>
          <a:xfrm>
            <a:off x="4194332" y="5312215"/>
            <a:ext cx="3817071" cy="338554"/>
          </a:xfrm>
          <a:prstGeom prst="rect">
            <a:avLst/>
          </a:prstGeom>
          <a:noFill/>
        </p:spPr>
        <p:txBody>
          <a:bodyPr wrap="non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Mise </a:t>
            </a:r>
            <a:r>
              <a:rPr lang="en-US" sz="1600" b="1" dirty="0" err="1">
                <a:solidFill>
                  <a:schemeClr val="tx2"/>
                </a:solidFill>
                <a:latin typeface="Poppins" pitchFamily="2" charset="77"/>
                <a:ea typeface="League Spartan" charset="0"/>
                <a:cs typeface="Poppins" pitchFamily="2" charset="77"/>
              </a:rPr>
              <a:t>en</a:t>
            </a:r>
            <a:r>
              <a:rPr lang="en-US" sz="1600" b="1" dirty="0">
                <a:solidFill>
                  <a:schemeClr val="tx2"/>
                </a:solidFill>
                <a:latin typeface="Poppins" pitchFamily="2" charset="77"/>
                <a:ea typeface="League Spartan" charset="0"/>
                <a:cs typeface="Poppins" pitchFamily="2" charset="77"/>
              </a:rPr>
              <a:t> concurrence des  </a:t>
            </a:r>
            <a:r>
              <a:rPr lang="en-US" sz="1600" b="1" dirty="0" err="1">
                <a:solidFill>
                  <a:schemeClr val="tx2"/>
                </a:solidFill>
                <a:latin typeface="Poppins" pitchFamily="2" charset="77"/>
                <a:ea typeface="League Spartan" charset="0"/>
                <a:cs typeface="Poppins" pitchFamily="2" charset="77"/>
              </a:rPr>
              <a:t>priorités</a:t>
            </a:r>
            <a:r>
              <a:rPr lang="en-US" sz="1600" b="1" dirty="0">
                <a:solidFill>
                  <a:schemeClr val="tx2"/>
                </a:solidFill>
                <a:latin typeface="Poppins" pitchFamily="2" charset="77"/>
                <a:ea typeface="League Spartan" charset="0"/>
                <a:cs typeface="Poppins" pitchFamily="2" charset="77"/>
              </a:rPr>
              <a:t> </a:t>
            </a:r>
          </a:p>
        </p:txBody>
      </p:sp>
      <p:sp>
        <p:nvSpPr>
          <p:cNvPr id="32" name="TextBox 31">
            <a:extLst>
              <a:ext uri="{FF2B5EF4-FFF2-40B4-BE49-F238E27FC236}">
                <a16:creationId xmlns:a16="http://schemas.microsoft.com/office/drawing/2014/main" id="{C3DDEE5A-BAEE-B248-BE98-1C912AEA2122}"/>
              </a:ext>
            </a:extLst>
          </p:cNvPr>
          <p:cNvSpPr txBox="1"/>
          <p:nvPr/>
        </p:nvSpPr>
        <p:spPr>
          <a:xfrm>
            <a:off x="8682503" y="5466262"/>
            <a:ext cx="1415773" cy="338554"/>
          </a:xfrm>
          <a:prstGeom prst="rect">
            <a:avLst/>
          </a:prstGeom>
          <a:noFill/>
        </p:spPr>
        <p:txBody>
          <a:bodyPr wrap="none" rtlCol="0" anchor="b" anchorCtr="0">
            <a:spAutoFit/>
          </a:bodyPr>
          <a:lstStyle/>
          <a:p>
            <a:pPr algn="ctr"/>
            <a:r>
              <a:rPr lang="en-US" sz="1600" b="1" dirty="0" err="1">
                <a:solidFill>
                  <a:schemeClr val="tx2"/>
                </a:solidFill>
                <a:latin typeface="Poppins" pitchFamily="2" charset="77"/>
                <a:ea typeface="League Spartan" charset="0"/>
                <a:cs typeface="Poppins" pitchFamily="2" charset="77"/>
              </a:rPr>
              <a:t>Réalisation</a:t>
            </a:r>
            <a:r>
              <a:rPr lang="en-US" sz="1600" b="1" dirty="0">
                <a:solidFill>
                  <a:schemeClr val="tx2"/>
                </a:solidFill>
                <a:latin typeface="Poppins" pitchFamily="2" charset="77"/>
                <a:ea typeface="League Spartan" charset="0"/>
                <a:cs typeface="Poppins" pitchFamily="2" charset="77"/>
              </a:rPr>
              <a:t> </a:t>
            </a:r>
          </a:p>
        </p:txBody>
      </p:sp>
      <p:sp>
        <p:nvSpPr>
          <p:cNvPr id="35" name="Subtitle 2">
            <a:extLst>
              <a:ext uri="{FF2B5EF4-FFF2-40B4-BE49-F238E27FC236}">
                <a16:creationId xmlns:a16="http://schemas.microsoft.com/office/drawing/2014/main" id="{D65C7090-82A6-D848-8324-187C930CDE34}"/>
              </a:ext>
            </a:extLst>
          </p:cNvPr>
          <p:cNvSpPr txBox="1">
            <a:spLocks/>
          </p:cNvSpPr>
          <p:nvPr/>
        </p:nvSpPr>
        <p:spPr>
          <a:xfrm>
            <a:off x="3383678" y="1648145"/>
            <a:ext cx="215085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Regroupement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des diagnostics (pour un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périmètre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donné</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36" name="TextBox 35">
            <a:extLst>
              <a:ext uri="{FF2B5EF4-FFF2-40B4-BE49-F238E27FC236}">
                <a16:creationId xmlns:a16="http://schemas.microsoft.com/office/drawing/2014/main" id="{2D2FFCC7-8F54-5F41-8D36-C2531A1E4E48}"/>
              </a:ext>
            </a:extLst>
          </p:cNvPr>
          <p:cNvSpPr txBox="1"/>
          <p:nvPr/>
        </p:nvSpPr>
        <p:spPr>
          <a:xfrm>
            <a:off x="2645954" y="1311013"/>
            <a:ext cx="3626314"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Centralisation  des diagnosctics </a:t>
            </a:r>
          </a:p>
        </p:txBody>
      </p:sp>
      <p:sp>
        <p:nvSpPr>
          <p:cNvPr id="38" name="Subtitle 2">
            <a:extLst>
              <a:ext uri="{FF2B5EF4-FFF2-40B4-BE49-F238E27FC236}">
                <a16:creationId xmlns:a16="http://schemas.microsoft.com/office/drawing/2014/main" id="{820A8C4D-FBB4-FA45-8666-56345D5B8470}"/>
              </a:ext>
            </a:extLst>
          </p:cNvPr>
          <p:cNvSpPr txBox="1">
            <a:spLocks/>
          </p:cNvSpPr>
          <p:nvPr/>
        </p:nvSpPr>
        <p:spPr>
          <a:xfrm>
            <a:off x="6605102" y="1235846"/>
            <a:ext cx="2150854" cy="7137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Sur la base de la </a:t>
            </a:r>
            <a:r>
              <a:rPr lang="en-US" sz="1200" dirty="0" err="1">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priorisation</a:t>
            </a:r>
            <a:r>
              <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 construction d’un </a:t>
            </a:r>
            <a:r>
              <a:rPr lang="en-US" sz="120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rPr>
              <a:t>planning (moteur d’optimisation)</a:t>
            </a:r>
            <a:endParaRPr lang="en-US" sz="1200" dirty="0">
              <a:solidFill>
                <a:schemeClr val="tx1"/>
              </a:solidFill>
              <a:highlight>
                <a:srgbClr val="00FFFF"/>
              </a:highlight>
              <a:latin typeface="Lato Light" panose="020F0502020204030203" pitchFamily="34" charset="0"/>
              <a:ea typeface="Lato Light" panose="020F0502020204030203" pitchFamily="34" charset="0"/>
              <a:cs typeface="Mukta ExtraLight" panose="020B0000000000000000" pitchFamily="34" charset="77"/>
            </a:endParaRPr>
          </a:p>
        </p:txBody>
      </p:sp>
      <p:sp>
        <p:nvSpPr>
          <p:cNvPr id="39" name="TextBox 38">
            <a:extLst>
              <a:ext uri="{FF2B5EF4-FFF2-40B4-BE49-F238E27FC236}">
                <a16:creationId xmlns:a16="http://schemas.microsoft.com/office/drawing/2014/main" id="{2C384879-41FB-9E40-B766-F156C2DC1B6A}"/>
              </a:ext>
            </a:extLst>
          </p:cNvPr>
          <p:cNvSpPr txBox="1"/>
          <p:nvPr/>
        </p:nvSpPr>
        <p:spPr>
          <a:xfrm>
            <a:off x="7019572" y="1985638"/>
            <a:ext cx="1566454" cy="338554"/>
          </a:xfrm>
          <a:prstGeom prst="rect">
            <a:avLst/>
          </a:prstGeom>
          <a:noFill/>
        </p:spPr>
        <p:txBody>
          <a:bodyPr wrap="none" rtlCol="0" anchor="b" anchorCtr="0">
            <a:spAutoFit/>
          </a:bodyPr>
          <a:lstStyle/>
          <a:p>
            <a:pPr algn="ctr"/>
            <a:r>
              <a:rPr lang="en-US" sz="1600" b="1">
                <a:solidFill>
                  <a:schemeClr val="tx2"/>
                </a:solidFill>
                <a:latin typeface="Poppins" pitchFamily="2" charset="77"/>
                <a:ea typeface="League Spartan" charset="0"/>
                <a:cs typeface="Poppins" pitchFamily="2" charset="77"/>
              </a:rPr>
              <a:t>Planification </a:t>
            </a:r>
          </a:p>
        </p:txBody>
      </p:sp>
      <p:sp>
        <p:nvSpPr>
          <p:cNvPr id="40" name="TextBox 39">
            <a:extLst>
              <a:ext uri="{FF2B5EF4-FFF2-40B4-BE49-F238E27FC236}">
                <a16:creationId xmlns:a16="http://schemas.microsoft.com/office/drawing/2014/main" id="{3A67BEB4-FD1A-BC41-9A21-D89B6FAF9BE8}"/>
              </a:ext>
            </a:extLst>
          </p:cNvPr>
          <p:cNvSpPr txBox="1"/>
          <p:nvPr/>
        </p:nvSpPr>
        <p:spPr>
          <a:xfrm>
            <a:off x="2627167" y="3509026"/>
            <a:ext cx="401072"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1</a:t>
            </a:r>
          </a:p>
        </p:txBody>
      </p:sp>
      <p:sp>
        <p:nvSpPr>
          <p:cNvPr id="41" name="TextBox 40">
            <a:extLst>
              <a:ext uri="{FF2B5EF4-FFF2-40B4-BE49-F238E27FC236}">
                <a16:creationId xmlns:a16="http://schemas.microsoft.com/office/drawing/2014/main" id="{50FAAD48-DAA0-CF42-926E-15950A5DEBDF}"/>
              </a:ext>
            </a:extLst>
          </p:cNvPr>
          <p:cNvSpPr txBox="1"/>
          <p:nvPr/>
        </p:nvSpPr>
        <p:spPr>
          <a:xfrm>
            <a:off x="4201663" y="3509026"/>
            <a:ext cx="51488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2</a:t>
            </a:r>
          </a:p>
        </p:txBody>
      </p:sp>
      <p:sp>
        <p:nvSpPr>
          <p:cNvPr id="42" name="TextBox 41">
            <a:extLst>
              <a:ext uri="{FF2B5EF4-FFF2-40B4-BE49-F238E27FC236}">
                <a16:creationId xmlns:a16="http://schemas.microsoft.com/office/drawing/2014/main" id="{018BA886-3176-D343-8BA8-043491340D64}"/>
              </a:ext>
            </a:extLst>
          </p:cNvPr>
          <p:cNvSpPr txBox="1"/>
          <p:nvPr/>
        </p:nvSpPr>
        <p:spPr>
          <a:xfrm>
            <a:off x="5828939" y="3509026"/>
            <a:ext cx="53412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3</a:t>
            </a:r>
          </a:p>
        </p:txBody>
      </p:sp>
      <p:sp>
        <p:nvSpPr>
          <p:cNvPr id="43" name="TextBox 42">
            <a:extLst>
              <a:ext uri="{FF2B5EF4-FFF2-40B4-BE49-F238E27FC236}">
                <a16:creationId xmlns:a16="http://schemas.microsoft.com/office/drawing/2014/main" id="{B4B427F5-E51A-7F4A-8A54-390EAA594AA3}"/>
              </a:ext>
            </a:extLst>
          </p:cNvPr>
          <p:cNvSpPr txBox="1"/>
          <p:nvPr/>
        </p:nvSpPr>
        <p:spPr>
          <a:xfrm>
            <a:off x="7439503" y="3509026"/>
            <a:ext cx="575800"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4</a:t>
            </a:r>
          </a:p>
        </p:txBody>
      </p:sp>
      <p:sp>
        <p:nvSpPr>
          <p:cNvPr id="44" name="TextBox 43">
            <a:extLst>
              <a:ext uri="{FF2B5EF4-FFF2-40B4-BE49-F238E27FC236}">
                <a16:creationId xmlns:a16="http://schemas.microsoft.com/office/drawing/2014/main" id="{1E172AC2-E4B5-9249-9AFD-856E798872D1}"/>
              </a:ext>
            </a:extLst>
          </p:cNvPr>
          <p:cNvSpPr txBox="1"/>
          <p:nvPr/>
        </p:nvSpPr>
        <p:spPr>
          <a:xfrm>
            <a:off x="9110506" y="3509026"/>
            <a:ext cx="559769"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5</a:t>
            </a:r>
          </a:p>
        </p:txBody>
      </p:sp>
      <p:sp>
        <p:nvSpPr>
          <p:cNvPr id="8" name="TextBox 24">
            <a:extLst>
              <a:ext uri="{FF2B5EF4-FFF2-40B4-BE49-F238E27FC236}">
                <a16:creationId xmlns:a16="http://schemas.microsoft.com/office/drawing/2014/main" id="{027E60A7-D7BB-6C58-F752-77AE3724DCCF}"/>
              </a:ext>
            </a:extLst>
          </p:cNvPr>
          <p:cNvSpPr txBox="1"/>
          <p:nvPr/>
        </p:nvSpPr>
        <p:spPr>
          <a:xfrm>
            <a:off x="1930547" y="4445326"/>
            <a:ext cx="1806561" cy="338554"/>
          </a:xfrm>
          <a:prstGeom prst="rect">
            <a:avLst/>
          </a:prstGeom>
          <a:noFill/>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Agent terrain</a:t>
            </a:r>
          </a:p>
        </p:txBody>
      </p:sp>
      <p:sp>
        <p:nvSpPr>
          <p:cNvPr id="11" name="TextBox 24">
            <a:extLst>
              <a:ext uri="{FF2B5EF4-FFF2-40B4-BE49-F238E27FC236}">
                <a16:creationId xmlns:a16="http://schemas.microsoft.com/office/drawing/2014/main" id="{19307CEE-E429-BBCD-8491-7E31A9574B17}"/>
              </a:ext>
            </a:extLst>
          </p:cNvPr>
          <p:cNvSpPr txBox="1"/>
          <p:nvPr/>
        </p:nvSpPr>
        <p:spPr>
          <a:xfrm>
            <a:off x="8534221" y="4540796"/>
            <a:ext cx="1806561" cy="338554"/>
          </a:xfrm>
          <a:prstGeom prst="rect">
            <a:avLst/>
          </a:prstGeom>
          <a:noFill/>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Agent terrain</a:t>
            </a:r>
          </a:p>
        </p:txBody>
      </p:sp>
      <p:sp>
        <p:nvSpPr>
          <p:cNvPr id="26" name="TextBox 24">
            <a:extLst>
              <a:ext uri="{FF2B5EF4-FFF2-40B4-BE49-F238E27FC236}">
                <a16:creationId xmlns:a16="http://schemas.microsoft.com/office/drawing/2014/main" id="{79D39AED-76BD-A387-6656-CFE2B7EC486D}"/>
              </a:ext>
            </a:extLst>
          </p:cNvPr>
          <p:cNvSpPr txBox="1"/>
          <p:nvPr/>
        </p:nvSpPr>
        <p:spPr>
          <a:xfrm>
            <a:off x="3513362" y="2907449"/>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27" name="TextBox 24">
            <a:extLst>
              <a:ext uri="{FF2B5EF4-FFF2-40B4-BE49-F238E27FC236}">
                <a16:creationId xmlns:a16="http://schemas.microsoft.com/office/drawing/2014/main" id="{1DD7BE7A-EF0D-1C2F-50C8-1322D31FCDD6}"/>
              </a:ext>
            </a:extLst>
          </p:cNvPr>
          <p:cNvSpPr txBox="1"/>
          <p:nvPr/>
        </p:nvSpPr>
        <p:spPr>
          <a:xfrm>
            <a:off x="5213011" y="4510712"/>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0" name="TextBox 24">
            <a:extLst>
              <a:ext uri="{FF2B5EF4-FFF2-40B4-BE49-F238E27FC236}">
                <a16:creationId xmlns:a16="http://schemas.microsoft.com/office/drawing/2014/main" id="{444B7030-246F-0A3E-6E1A-546C5EE270C5}"/>
              </a:ext>
            </a:extLst>
          </p:cNvPr>
          <p:cNvSpPr txBox="1"/>
          <p:nvPr/>
        </p:nvSpPr>
        <p:spPr>
          <a:xfrm>
            <a:off x="6812475" y="2916826"/>
            <a:ext cx="1806561" cy="338554"/>
          </a:xfrm>
          <a:prstGeom prst="rect">
            <a:avLst/>
          </a:prstGeom>
          <a:noFill/>
        </p:spPr>
        <p:txBody>
          <a:bodyPr wrap="square" rtlCol="0" anchor="b" anchorCtr="0">
            <a:spAutoFit/>
          </a:bodyPr>
          <a:lstStyle/>
          <a:p>
            <a:pPr algn="ctr"/>
            <a:r>
              <a:rPr lang="en-US" sz="1600" b="1">
                <a:solidFill>
                  <a:schemeClr val="tx2"/>
                </a:solidFill>
                <a:highlight>
                  <a:srgbClr val="00FFFF"/>
                </a:highlight>
                <a:latin typeface="Poppins" pitchFamily="2" charset="77"/>
                <a:ea typeface="League Spartan" charset="0"/>
                <a:cs typeface="Poppins" pitchFamily="2" charset="77"/>
              </a:rPr>
              <a:t>Visio</a:t>
            </a:r>
          </a:p>
        </p:txBody>
      </p:sp>
      <p:sp>
        <p:nvSpPr>
          <p:cNvPr id="37" name="Down Arrow 18">
            <a:extLst>
              <a:ext uri="{FF2B5EF4-FFF2-40B4-BE49-F238E27FC236}">
                <a16:creationId xmlns:a16="http://schemas.microsoft.com/office/drawing/2014/main" id="{48DBB3C5-054F-7C3A-C164-422EFB083741}"/>
              </a:ext>
            </a:extLst>
          </p:cNvPr>
          <p:cNvSpPr/>
          <p:nvPr/>
        </p:nvSpPr>
        <p:spPr>
          <a:xfrm>
            <a:off x="5962285" y="4783830"/>
            <a:ext cx="281163" cy="502195"/>
          </a:xfrm>
          <a:prstGeom prst="downArrow">
            <a:avLst>
              <a:gd name="adj1" fmla="val 50000"/>
              <a:gd name="adj2" fmla="val 931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Down Arrow 18">
            <a:extLst>
              <a:ext uri="{FF2B5EF4-FFF2-40B4-BE49-F238E27FC236}">
                <a16:creationId xmlns:a16="http://schemas.microsoft.com/office/drawing/2014/main" id="{171DB0ED-F47B-8BDB-34A0-D14DCFFBFCC1}"/>
              </a:ext>
            </a:extLst>
          </p:cNvPr>
          <p:cNvSpPr/>
          <p:nvPr/>
        </p:nvSpPr>
        <p:spPr>
          <a:xfrm>
            <a:off x="9292605" y="4805652"/>
            <a:ext cx="281163" cy="502195"/>
          </a:xfrm>
          <a:prstGeom prst="downArrow">
            <a:avLst>
              <a:gd name="adj1" fmla="val 50000"/>
              <a:gd name="adj2" fmla="val 9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Down Arrow 18">
            <a:extLst>
              <a:ext uri="{FF2B5EF4-FFF2-40B4-BE49-F238E27FC236}">
                <a16:creationId xmlns:a16="http://schemas.microsoft.com/office/drawing/2014/main" id="{B97739DB-D14E-0739-3ACA-181B3826048D}"/>
              </a:ext>
            </a:extLst>
          </p:cNvPr>
          <p:cNvSpPr/>
          <p:nvPr/>
        </p:nvSpPr>
        <p:spPr>
          <a:xfrm rot="10800000">
            <a:off x="4276060" y="2353574"/>
            <a:ext cx="281163" cy="502195"/>
          </a:xfrm>
          <a:prstGeom prst="downArrow">
            <a:avLst>
              <a:gd name="adj1" fmla="val 50000"/>
              <a:gd name="adj2" fmla="val 931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Down Arrow 18">
            <a:extLst>
              <a:ext uri="{FF2B5EF4-FFF2-40B4-BE49-F238E27FC236}">
                <a16:creationId xmlns:a16="http://schemas.microsoft.com/office/drawing/2014/main" id="{68CF046F-DC60-3ADC-5918-AC423577FB24}"/>
              </a:ext>
            </a:extLst>
          </p:cNvPr>
          <p:cNvSpPr/>
          <p:nvPr/>
        </p:nvSpPr>
        <p:spPr>
          <a:xfrm rot="10800000">
            <a:off x="7563959" y="2352789"/>
            <a:ext cx="281163" cy="502195"/>
          </a:xfrm>
          <a:prstGeom prst="downArrow">
            <a:avLst>
              <a:gd name="adj1" fmla="val 50000"/>
              <a:gd name="adj2" fmla="val 931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16">
            <a:extLst>
              <a:ext uri="{FF2B5EF4-FFF2-40B4-BE49-F238E27FC236}">
                <a16:creationId xmlns:a16="http://schemas.microsoft.com/office/drawing/2014/main" id="{1A24B703-1873-4CA9-ED0C-36D82B0B8B76}"/>
              </a:ext>
            </a:extLst>
          </p:cNvPr>
          <p:cNvSpPr txBox="1"/>
          <p:nvPr/>
        </p:nvSpPr>
        <p:spPr>
          <a:xfrm>
            <a:off x="9992856" y="1304158"/>
            <a:ext cx="2150855"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b" anchorCtr="0">
            <a:spAutoFit/>
          </a:bodyPr>
          <a:lstStyle/>
          <a:p>
            <a:pPr algn="ctr"/>
            <a:r>
              <a:rPr lang="en-US" sz="2400" b="1">
                <a:solidFill>
                  <a:srgbClr val="002060"/>
                </a:solidFill>
                <a:latin typeface="Poppins" pitchFamily="2" charset="77"/>
                <a:ea typeface="League Spartan" charset="0"/>
                <a:cs typeface="Poppins" pitchFamily="2" charset="77"/>
              </a:rPr>
              <a:t>Un rex libéré</a:t>
            </a:r>
            <a:endParaRPr lang="en-US" sz="2400" b="1" dirty="0">
              <a:solidFill>
                <a:srgbClr val="002060"/>
              </a:solidFill>
              <a:latin typeface="Poppins" pitchFamily="2" charset="77"/>
              <a:ea typeface="League Spartan" charset="0"/>
              <a:cs typeface="Poppins" pitchFamily="2" charset="77"/>
            </a:endParaRPr>
          </a:p>
        </p:txBody>
      </p:sp>
      <p:pic>
        <p:nvPicPr>
          <p:cNvPr id="9" name="Image 8">
            <a:extLst>
              <a:ext uri="{FF2B5EF4-FFF2-40B4-BE49-F238E27FC236}">
                <a16:creationId xmlns:a16="http://schemas.microsoft.com/office/drawing/2014/main" id="{56505C00-C744-0613-0FF8-B029A51475B6}"/>
              </a:ext>
            </a:extLst>
          </p:cNvPr>
          <p:cNvPicPr>
            <a:picLocks noChangeAspect="1"/>
          </p:cNvPicPr>
          <p:nvPr/>
        </p:nvPicPr>
        <p:blipFill>
          <a:blip r:embed="rId2"/>
          <a:stretch>
            <a:fillRect/>
          </a:stretch>
        </p:blipFill>
        <p:spPr>
          <a:xfrm>
            <a:off x="11262361" y="0"/>
            <a:ext cx="929640" cy="889222"/>
          </a:xfrm>
          <a:prstGeom prst="rect">
            <a:avLst/>
          </a:prstGeom>
        </p:spPr>
      </p:pic>
    </p:spTree>
    <p:extLst>
      <p:ext uri="{BB962C8B-B14F-4D97-AF65-F5344CB8AC3E}">
        <p14:creationId xmlns:p14="http://schemas.microsoft.com/office/powerpoint/2010/main" val="263016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580">
                                          <p:stCondLst>
                                            <p:cond delay="0"/>
                                          </p:stCondLst>
                                        </p:cTn>
                                        <p:tgtEl>
                                          <p:spTgt spid="15"/>
                                        </p:tgtEl>
                                      </p:cBhvr>
                                    </p:animEffect>
                                    <p:anim calcmode="lin" valueType="num">
                                      <p:cBhvr>
                                        <p:cTn id="7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tgtEl>
                                      </p:cBhvr>
                                      <p:to x="100000" y="60000"/>
                                    </p:animScale>
                                    <p:animScale>
                                      <p:cBhvr>
                                        <p:cTn id="78" dur="166" decel="50000">
                                          <p:stCondLst>
                                            <p:cond delay="676"/>
                                          </p:stCondLst>
                                        </p:cTn>
                                        <p:tgtEl>
                                          <p:spTgt spid="15"/>
                                        </p:tgtEl>
                                      </p:cBhvr>
                                      <p:to x="100000" y="100000"/>
                                    </p:animScale>
                                    <p:animScale>
                                      <p:cBhvr>
                                        <p:cTn id="79" dur="26">
                                          <p:stCondLst>
                                            <p:cond delay="1312"/>
                                          </p:stCondLst>
                                        </p:cTn>
                                        <p:tgtEl>
                                          <p:spTgt spid="15"/>
                                        </p:tgtEl>
                                      </p:cBhvr>
                                      <p:to x="100000" y="80000"/>
                                    </p:animScale>
                                    <p:animScale>
                                      <p:cBhvr>
                                        <p:cTn id="80" dur="166" decel="50000">
                                          <p:stCondLst>
                                            <p:cond delay="1338"/>
                                          </p:stCondLst>
                                        </p:cTn>
                                        <p:tgtEl>
                                          <p:spTgt spid="15"/>
                                        </p:tgtEl>
                                      </p:cBhvr>
                                      <p:to x="100000" y="100000"/>
                                    </p:animScale>
                                    <p:animScale>
                                      <p:cBhvr>
                                        <p:cTn id="81" dur="26">
                                          <p:stCondLst>
                                            <p:cond delay="1642"/>
                                          </p:stCondLst>
                                        </p:cTn>
                                        <p:tgtEl>
                                          <p:spTgt spid="15"/>
                                        </p:tgtEl>
                                      </p:cBhvr>
                                      <p:to x="100000" y="90000"/>
                                    </p:animScale>
                                    <p:animScale>
                                      <p:cBhvr>
                                        <p:cTn id="82" dur="166" decel="50000">
                                          <p:stCondLst>
                                            <p:cond delay="1668"/>
                                          </p:stCondLst>
                                        </p:cTn>
                                        <p:tgtEl>
                                          <p:spTgt spid="15"/>
                                        </p:tgtEl>
                                      </p:cBhvr>
                                      <p:to x="100000" y="100000"/>
                                    </p:animScale>
                                    <p:animScale>
                                      <p:cBhvr>
                                        <p:cTn id="83" dur="26">
                                          <p:stCondLst>
                                            <p:cond delay="1808"/>
                                          </p:stCondLst>
                                        </p:cTn>
                                        <p:tgtEl>
                                          <p:spTgt spid="15"/>
                                        </p:tgtEl>
                                      </p:cBhvr>
                                      <p:to x="100000" y="95000"/>
                                    </p:animScale>
                                    <p:animScale>
                                      <p:cBhvr>
                                        <p:cTn id="84" dur="166" decel="50000">
                                          <p:stCondLst>
                                            <p:cond delay="1834"/>
                                          </p:stCondLst>
                                        </p:cTn>
                                        <p:tgtEl>
                                          <p:spTgt spid="15"/>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wipe(down)">
                                      <p:cBhvr>
                                        <p:cTn id="89" dur="580">
                                          <p:stCondLst>
                                            <p:cond delay="0"/>
                                          </p:stCondLst>
                                        </p:cTn>
                                        <p:tgtEl>
                                          <p:spTgt spid="2"/>
                                        </p:tgtEl>
                                      </p:cBhvr>
                                    </p:animEffect>
                                    <p:anim calcmode="lin" valueType="num">
                                      <p:cBhvr>
                                        <p:cTn id="9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95" dur="26">
                                          <p:stCondLst>
                                            <p:cond delay="650"/>
                                          </p:stCondLst>
                                        </p:cTn>
                                        <p:tgtEl>
                                          <p:spTgt spid="2"/>
                                        </p:tgtEl>
                                      </p:cBhvr>
                                      <p:to x="100000" y="60000"/>
                                    </p:animScale>
                                    <p:animScale>
                                      <p:cBhvr>
                                        <p:cTn id="96" dur="166" decel="50000">
                                          <p:stCondLst>
                                            <p:cond delay="676"/>
                                          </p:stCondLst>
                                        </p:cTn>
                                        <p:tgtEl>
                                          <p:spTgt spid="2"/>
                                        </p:tgtEl>
                                      </p:cBhvr>
                                      <p:to x="100000" y="100000"/>
                                    </p:animScale>
                                    <p:animScale>
                                      <p:cBhvr>
                                        <p:cTn id="97" dur="26">
                                          <p:stCondLst>
                                            <p:cond delay="1312"/>
                                          </p:stCondLst>
                                        </p:cTn>
                                        <p:tgtEl>
                                          <p:spTgt spid="2"/>
                                        </p:tgtEl>
                                      </p:cBhvr>
                                      <p:to x="100000" y="80000"/>
                                    </p:animScale>
                                    <p:animScale>
                                      <p:cBhvr>
                                        <p:cTn id="98" dur="166" decel="50000">
                                          <p:stCondLst>
                                            <p:cond delay="1338"/>
                                          </p:stCondLst>
                                        </p:cTn>
                                        <p:tgtEl>
                                          <p:spTgt spid="2"/>
                                        </p:tgtEl>
                                      </p:cBhvr>
                                      <p:to x="100000" y="100000"/>
                                    </p:animScale>
                                    <p:animScale>
                                      <p:cBhvr>
                                        <p:cTn id="99" dur="26">
                                          <p:stCondLst>
                                            <p:cond delay="1642"/>
                                          </p:stCondLst>
                                        </p:cTn>
                                        <p:tgtEl>
                                          <p:spTgt spid="2"/>
                                        </p:tgtEl>
                                      </p:cBhvr>
                                      <p:to x="100000" y="90000"/>
                                    </p:animScale>
                                    <p:animScale>
                                      <p:cBhvr>
                                        <p:cTn id="100" dur="166" decel="50000">
                                          <p:stCondLst>
                                            <p:cond delay="1668"/>
                                          </p:stCondLst>
                                        </p:cTn>
                                        <p:tgtEl>
                                          <p:spTgt spid="2"/>
                                        </p:tgtEl>
                                      </p:cBhvr>
                                      <p:to x="100000" y="100000"/>
                                    </p:animScale>
                                    <p:animScale>
                                      <p:cBhvr>
                                        <p:cTn id="101" dur="26">
                                          <p:stCondLst>
                                            <p:cond delay="1808"/>
                                          </p:stCondLst>
                                        </p:cTn>
                                        <p:tgtEl>
                                          <p:spTgt spid="2"/>
                                        </p:tgtEl>
                                      </p:cBhvr>
                                      <p:to x="100000" y="95000"/>
                                    </p:animScale>
                                    <p:animScale>
                                      <p:cBhvr>
                                        <p:cTn id="102" dur="166" decel="50000">
                                          <p:stCondLst>
                                            <p:cond delay="1834"/>
                                          </p:stCondLst>
                                        </p:cTn>
                                        <p:tgtEl>
                                          <p:spTgt spid="2"/>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wipe(down)">
                                      <p:cBhvr>
                                        <p:cTn id="105" dur="580">
                                          <p:stCondLst>
                                            <p:cond delay="0"/>
                                          </p:stCondLst>
                                        </p:cTn>
                                        <p:tgtEl>
                                          <p:spTgt spid="40"/>
                                        </p:tgtEl>
                                      </p:cBhvr>
                                    </p:animEffect>
                                    <p:anim calcmode="lin" valueType="num">
                                      <p:cBhvr>
                                        <p:cTn id="10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11" dur="26">
                                          <p:stCondLst>
                                            <p:cond delay="650"/>
                                          </p:stCondLst>
                                        </p:cTn>
                                        <p:tgtEl>
                                          <p:spTgt spid="40"/>
                                        </p:tgtEl>
                                      </p:cBhvr>
                                      <p:to x="100000" y="60000"/>
                                    </p:animScale>
                                    <p:animScale>
                                      <p:cBhvr>
                                        <p:cTn id="112" dur="166" decel="50000">
                                          <p:stCondLst>
                                            <p:cond delay="676"/>
                                          </p:stCondLst>
                                        </p:cTn>
                                        <p:tgtEl>
                                          <p:spTgt spid="40"/>
                                        </p:tgtEl>
                                      </p:cBhvr>
                                      <p:to x="100000" y="100000"/>
                                    </p:animScale>
                                    <p:animScale>
                                      <p:cBhvr>
                                        <p:cTn id="113" dur="26">
                                          <p:stCondLst>
                                            <p:cond delay="1312"/>
                                          </p:stCondLst>
                                        </p:cTn>
                                        <p:tgtEl>
                                          <p:spTgt spid="40"/>
                                        </p:tgtEl>
                                      </p:cBhvr>
                                      <p:to x="100000" y="80000"/>
                                    </p:animScale>
                                    <p:animScale>
                                      <p:cBhvr>
                                        <p:cTn id="114" dur="166" decel="50000">
                                          <p:stCondLst>
                                            <p:cond delay="1338"/>
                                          </p:stCondLst>
                                        </p:cTn>
                                        <p:tgtEl>
                                          <p:spTgt spid="40"/>
                                        </p:tgtEl>
                                      </p:cBhvr>
                                      <p:to x="100000" y="100000"/>
                                    </p:animScale>
                                    <p:animScale>
                                      <p:cBhvr>
                                        <p:cTn id="115" dur="26">
                                          <p:stCondLst>
                                            <p:cond delay="1642"/>
                                          </p:stCondLst>
                                        </p:cTn>
                                        <p:tgtEl>
                                          <p:spTgt spid="40"/>
                                        </p:tgtEl>
                                      </p:cBhvr>
                                      <p:to x="100000" y="90000"/>
                                    </p:animScale>
                                    <p:animScale>
                                      <p:cBhvr>
                                        <p:cTn id="116" dur="166" decel="50000">
                                          <p:stCondLst>
                                            <p:cond delay="1668"/>
                                          </p:stCondLst>
                                        </p:cTn>
                                        <p:tgtEl>
                                          <p:spTgt spid="40"/>
                                        </p:tgtEl>
                                      </p:cBhvr>
                                      <p:to x="100000" y="100000"/>
                                    </p:animScale>
                                    <p:animScale>
                                      <p:cBhvr>
                                        <p:cTn id="117" dur="26">
                                          <p:stCondLst>
                                            <p:cond delay="1808"/>
                                          </p:stCondLst>
                                        </p:cTn>
                                        <p:tgtEl>
                                          <p:spTgt spid="40"/>
                                        </p:tgtEl>
                                      </p:cBhvr>
                                      <p:to x="100000" y="95000"/>
                                    </p:animScale>
                                    <p:animScale>
                                      <p:cBhvr>
                                        <p:cTn id="118" dur="166" decel="50000">
                                          <p:stCondLst>
                                            <p:cond delay="1834"/>
                                          </p:stCondLst>
                                        </p:cTn>
                                        <p:tgtEl>
                                          <p:spTgt spid="4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wipe(down)">
                                      <p:cBhvr>
                                        <p:cTn id="121" dur="580">
                                          <p:stCondLst>
                                            <p:cond delay="0"/>
                                          </p:stCondLst>
                                        </p:cTn>
                                        <p:tgtEl>
                                          <p:spTgt spid="8"/>
                                        </p:tgtEl>
                                      </p:cBhvr>
                                    </p:animEffect>
                                    <p:anim calcmode="lin" valueType="num">
                                      <p:cBhvr>
                                        <p:cTn id="1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27" dur="26">
                                          <p:stCondLst>
                                            <p:cond delay="650"/>
                                          </p:stCondLst>
                                        </p:cTn>
                                        <p:tgtEl>
                                          <p:spTgt spid="8"/>
                                        </p:tgtEl>
                                      </p:cBhvr>
                                      <p:to x="100000" y="60000"/>
                                    </p:animScale>
                                    <p:animScale>
                                      <p:cBhvr>
                                        <p:cTn id="128" dur="166" decel="50000">
                                          <p:stCondLst>
                                            <p:cond delay="676"/>
                                          </p:stCondLst>
                                        </p:cTn>
                                        <p:tgtEl>
                                          <p:spTgt spid="8"/>
                                        </p:tgtEl>
                                      </p:cBhvr>
                                      <p:to x="100000" y="100000"/>
                                    </p:animScale>
                                    <p:animScale>
                                      <p:cBhvr>
                                        <p:cTn id="129" dur="26">
                                          <p:stCondLst>
                                            <p:cond delay="1312"/>
                                          </p:stCondLst>
                                        </p:cTn>
                                        <p:tgtEl>
                                          <p:spTgt spid="8"/>
                                        </p:tgtEl>
                                      </p:cBhvr>
                                      <p:to x="100000" y="80000"/>
                                    </p:animScale>
                                    <p:animScale>
                                      <p:cBhvr>
                                        <p:cTn id="130" dur="166" decel="50000">
                                          <p:stCondLst>
                                            <p:cond delay="1338"/>
                                          </p:stCondLst>
                                        </p:cTn>
                                        <p:tgtEl>
                                          <p:spTgt spid="8"/>
                                        </p:tgtEl>
                                      </p:cBhvr>
                                      <p:to x="100000" y="100000"/>
                                    </p:animScale>
                                    <p:animScale>
                                      <p:cBhvr>
                                        <p:cTn id="131" dur="26">
                                          <p:stCondLst>
                                            <p:cond delay="1642"/>
                                          </p:stCondLst>
                                        </p:cTn>
                                        <p:tgtEl>
                                          <p:spTgt spid="8"/>
                                        </p:tgtEl>
                                      </p:cBhvr>
                                      <p:to x="100000" y="90000"/>
                                    </p:animScale>
                                    <p:animScale>
                                      <p:cBhvr>
                                        <p:cTn id="132" dur="166" decel="50000">
                                          <p:stCondLst>
                                            <p:cond delay="1668"/>
                                          </p:stCondLst>
                                        </p:cTn>
                                        <p:tgtEl>
                                          <p:spTgt spid="8"/>
                                        </p:tgtEl>
                                      </p:cBhvr>
                                      <p:to x="100000" y="100000"/>
                                    </p:animScale>
                                    <p:animScale>
                                      <p:cBhvr>
                                        <p:cTn id="133" dur="26">
                                          <p:stCondLst>
                                            <p:cond delay="1808"/>
                                          </p:stCondLst>
                                        </p:cTn>
                                        <p:tgtEl>
                                          <p:spTgt spid="8"/>
                                        </p:tgtEl>
                                      </p:cBhvr>
                                      <p:to x="100000" y="95000"/>
                                    </p:animScale>
                                    <p:animScale>
                                      <p:cBhvr>
                                        <p:cTn id="134" dur="166" decel="50000">
                                          <p:stCondLst>
                                            <p:cond delay="1834"/>
                                          </p:stCondLst>
                                        </p:cTn>
                                        <p:tgtEl>
                                          <p:spTgt spid="8"/>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wipe(down)">
                                      <p:cBhvr>
                                        <p:cTn id="137" dur="580">
                                          <p:stCondLst>
                                            <p:cond delay="0"/>
                                          </p:stCondLst>
                                        </p:cTn>
                                        <p:tgtEl>
                                          <p:spTgt spid="19"/>
                                        </p:tgtEl>
                                      </p:cBhvr>
                                    </p:animEffect>
                                    <p:anim calcmode="lin" valueType="num">
                                      <p:cBhvr>
                                        <p:cTn id="13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43" dur="26">
                                          <p:stCondLst>
                                            <p:cond delay="650"/>
                                          </p:stCondLst>
                                        </p:cTn>
                                        <p:tgtEl>
                                          <p:spTgt spid="19"/>
                                        </p:tgtEl>
                                      </p:cBhvr>
                                      <p:to x="100000" y="60000"/>
                                    </p:animScale>
                                    <p:animScale>
                                      <p:cBhvr>
                                        <p:cTn id="144" dur="166" decel="50000">
                                          <p:stCondLst>
                                            <p:cond delay="676"/>
                                          </p:stCondLst>
                                        </p:cTn>
                                        <p:tgtEl>
                                          <p:spTgt spid="19"/>
                                        </p:tgtEl>
                                      </p:cBhvr>
                                      <p:to x="100000" y="100000"/>
                                    </p:animScale>
                                    <p:animScale>
                                      <p:cBhvr>
                                        <p:cTn id="145" dur="26">
                                          <p:stCondLst>
                                            <p:cond delay="1312"/>
                                          </p:stCondLst>
                                        </p:cTn>
                                        <p:tgtEl>
                                          <p:spTgt spid="19"/>
                                        </p:tgtEl>
                                      </p:cBhvr>
                                      <p:to x="100000" y="80000"/>
                                    </p:animScale>
                                    <p:animScale>
                                      <p:cBhvr>
                                        <p:cTn id="146" dur="166" decel="50000">
                                          <p:stCondLst>
                                            <p:cond delay="1338"/>
                                          </p:stCondLst>
                                        </p:cTn>
                                        <p:tgtEl>
                                          <p:spTgt spid="19"/>
                                        </p:tgtEl>
                                      </p:cBhvr>
                                      <p:to x="100000" y="100000"/>
                                    </p:animScale>
                                    <p:animScale>
                                      <p:cBhvr>
                                        <p:cTn id="147" dur="26">
                                          <p:stCondLst>
                                            <p:cond delay="1642"/>
                                          </p:stCondLst>
                                        </p:cTn>
                                        <p:tgtEl>
                                          <p:spTgt spid="19"/>
                                        </p:tgtEl>
                                      </p:cBhvr>
                                      <p:to x="100000" y="90000"/>
                                    </p:animScale>
                                    <p:animScale>
                                      <p:cBhvr>
                                        <p:cTn id="148" dur="166" decel="50000">
                                          <p:stCondLst>
                                            <p:cond delay="1668"/>
                                          </p:stCondLst>
                                        </p:cTn>
                                        <p:tgtEl>
                                          <p:spTgt spid="19"/>
                                        </p:tgtEl>
                                      </p:cBhvr>
                                      <p:to x="100000" y="100000"/>
                                    </p:animScale>
                                    <p:animScale>
                                      <p:cBhvr>
                                        <p:cTn id="149" dur="26">
                                          <p:stCondLst>
                                            <p:cond delay="1808"/>
                                          </p:stCondLst>
                                        </p:cTn>
                                        <p:tgtEl>
                                          <p:spTgt spid="19"/>
                                        </p:tgtEl>
                                      </p:cBhvr>
                                      <p:to x="100000" y="95000"/>
                                    </p:animScale>
                                    <p:animScale>
                                      <p:cBhvr>
                                        <p:cTn id="150" dur="166" decel="50000">
                                          <p:stCondLst>
                                            <p:cond delay="1834"/>
                                          </p:stCondLst>
                                        </p:cTn>
                                        <p:tgtEl>
                                          <p:spTgt spid="19"/>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down)">
                                      <p:cBhvr>
                                        <p:cTn id="153" dur="580">
                                          <p:stCondLst>
                                            <p:cond delay="0"/>
                                          </p:stCondLst>
                                        </p:cTn>
                                        <p:tgtEl>
                                          <p:spTgt spid="25"/>
                                        </p:tgtEl>
                                      </p:cBhvr>
                                    </p:animEffect>
                                    <p:anim calcmode="lin" valueType="num">
                                      <p:cBhvr>
                                        <p:cTn id="1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59" dur="26">
                                          <p:stCondLst>
                                            <p:cond delay="650"/>
                                          </p:stCondLst>
                                        </p:cTn>
                                        <p:tgtEl>
                                          <p:spTgt spid="25"/>
                                        </p:tgtEl>
                                      </p:cBhvr>
                                      <p:to x="100000" y="60000"/>
                                    </p:animScale>
                                    <p:animScale>
                                      <p:cBhvr>
                                        <p:cTn id="160" dur="166" decel="50000">
                                          <p:stCondLst>
                                            <p:cond delay="676"/>
                                          </p:stCondLst>
                                        </p:cTn>
                                        <p:tgtEl>
                                          <p:spTgt spid="25"/>
                                        </p:tgtEl>
                                      </p:cBhvr>
                                      <p:to x="100000" y="100000"/>
                                    </p:animScale>
                                    <p:animScale>
                                      <p:cBhvr>
                                        <p:cTn id="161" dur="26">
                                          <p:stCondLst>
                                            <p:cond delay="1312"/>
                                          </p:stCondLst>
                                        </p:cTn>
                                        <p:tgtEl>
                                          <p:spTgt spid="25"/>
                                        </p:tgtEl>
                                      </p:cBhvr>
                                      <p:to x="100000" y="80000"/>
                                    </p:animScale>
                                    <p:animScale>
                                      <p:cBhvr>
                                        <p:cTn id="162" dur="166" decel="50000">
                                          <p:stCondLst>
                                            <p:cond delay="1338"/>
                                          </p:stCondLst>
                                        </p:cTn>
                                        <p:tgtEl>
                                          <p:spTgt spid="25"/>
                                        </p:tgtEl>
                                      </p:cBhvr>
                                      <p:to x="100000" y="100000"/>
                                    </p:animScale>
                                    <p:animScale>
                                      <p:cBhvr>
                                        <p:cTn id="163" dur="26">
                                          <p:stCondLst>
                                            <p:cond delay="1642"/>
                                          </p:stCondLst>
                                        </p:cTn>
                                        <p:tgtEl>
                                          <p:spTgt spid="25"/>
                                        </p:tgtEl>
                                      </p:cBhvr>
                                      <p:to x="100000" y="90000"/>
                                    </p:animScale>
                                    <p:animScale>
                                      <p:cBhvr>
                                        <p:cTn id="164" dur="166" decel="50000">
                                          <p:stCondLst>
                                            <p:cond delay="1668"/>
                                          </p:stCondLst>
                                        </p:cTn>
                                        <p:tgtEl>
                                          <p:spTgt spid="25"/>
                                        </p:tgtEl>
                                      </p:cBhvr>
                                      <p:to x="100000" y="100000"/>
                                    </p:animScale>
                                    <p:animScale>
                                      <p:cBhvr>
                                        <p:cTn id="165" dur="26">
                                          <p:stCondLst>
                                            <p:cond delay="1808"/>
                                          </p:stCondLst>
                                        </p:cTn>
                                        <p:tgtEl>
                                          <p:spTgt spid="25"/>
                                        </p:tgtEl>
                                      </p:cBhvr>
                                      <p:to x="100000" y="95000"/>
                                    </p:animScale>
                                    <p:animScale>
                                      <p:cBhvr>
                                        <p:cTn id="166" dur="166" decel="50000">
                                          <p:stCondLst>
                                            <p:cond delay="1834"/>
                                          </p:stCondLst>
                                        </p:cTn>
                                        <p:tgtEl>
                                          <p:spTgt spid="25"/>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down)">
                                      <p:cBhvr>
                                        <p:cTn id="171" dur="580">
                                          <p:stCondLst>
                                            <p:cond delay="0"/>
                                          </p:stCondLst>
                                        </p:cTn>
                                        <p:tgtEl>
                                          <p:spTgt spid="24"/>
                                        </p:tgtEl>
                                      </p:cBhvr>
                                    </p:animEffect>
                                    <p:anim calcmode="lin" valueType="num">
                                      <p:cBhvr>
                                        <p:cTn id="17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77" dur="26">
                                          <p:stCondLst>
                                            <p:cond delay="650"/>
                                          </p:stCondLst>
                                        </p:cTn>
                                        <p:tgtEl>
                                          <p:spTgt spid="24"/>
                                        </p:tgtEl>
                                      </p:cBhvr>
                                      <p:to x="100000" y="60000"/>
                                    </p:animScale>
                                    <p:animScale>
                                      <p:cBhvr>
                                        <p:cTn id="178" dur="166" decel="50000">
                                          <p:stCondLst>
                                            <p:cond delay="676"/>
                                          </p:stCondLst>
                                        </p:cTn>
                                        <p:tgtEl>
                                          <p:spTgt spid="24"/>
                                        </p:tgtEl>
                                      </p:cBhvr>
                                      <p:to x="100000" y="100000"/>
                                    </p:animScale>
                                    <p:animScale>
                                      <p:cBhvr>
                                        <p:cTn id="179" dur="26">
                                          <p:stCondLst>
                                            <p:cond delay="1312"/>
                                          </p:stCondLst>
                                        </p:cTn>
                                        <p:tgtEl>
                                          <p:spTgt spid="24"/>
                                        </p:tgtEl>
                                      </p:cBhvr>
                                      <p:to x="100000" y="80000"/>
                                    </p:animScale>
                                    <p:animScale>
                                      <p:cBhvr>
                                        <p:cTn id="180" dur="166" decel="50000">
                                          <p:stCondLst>
                                            <p:cond delay="1338"/>
                                          </p:stCondLst>
                                        </p:cTn>
                                        <p:tgtEl>
                                          <p:spTgt spid="24"/>
                                        </p:tgtEl>
                                      </p:cBhvr>
                                      <p:to x="100000" y="100000"/>
                                    </p:animScale>
                                    <p:animScale>
                                      <p:cBhvr>
                                        <p:cTn id="181" dur="26">
                                          <p:stCondLst>
                                            <p:cond delay="1642"/>
                                          </p:stCondLst>
                                        </p:cTn>
                                        <p:tgtEl>
                                          <p:spTgt spid="24"/>
                                        </p:tgtEl>
                                      </p:cBhvr>
                                      <p:to x="100000" y="90000"/>
                                    </p:animScale>
                                    <p:animScale>
                                      <p:cBhvr>
                                        <p:cTn id="182" dur="166" decel="50000">
                                          <p:stCondLst>
                                            <p:cond delay="1668"/>
                                          </p:stCondLst>
                                        </p:cTn>
                                        <p:tgtEl>
                                          <p:spTgt spid="24"/>
                                        </p:tgtEl>
                                      </p:cBhvr>
                                      <p:to x="100000" y="100000"/>
                                    </p:animScale>
                                    <p:animScale>
                                      <p:cBhvr>
                                        <p:cTn id="183" dur="26">
                                          <p:stCondLst>
                                            <p:cond delay="1808"/>
                                          </p:stCondLst>
                                        </p:cTn>
                                        <p:tgtEl>
                                          <p:spTgt spid="24"/>
                                        </p:tgtEl>
                                      </p:cBhvr>
                                      <p:to x="100000" y="95000"/>
                                    </p:animScale>
                                    <p:animScale>
                                      <p:cBhvr>
                                        <p:cTn id="184" dur="166" decel="50000">
                                          <p:stCondLst>
                                            <p:cond delay="1834"/>
                                          </p:stCondLst>
                                        </p:cTn>
                                        <p:tgtEl>
                                          <p:spTgt spid="24"/>
                                        </p:tgtEl>
                                      </p:cBhvr>
                                      <p:to x="100000" y="100000"/>
                                    </p:animScale>
                                  </p:childTnLst>
                                </p:cTn>
                              </p:par>
                            </p:childTnLst>
                          </p:cTn>
                        </p:par>
                      </p:childTnLst>
                    </p:cTn>
                  </p:par>
                  <p:par>
                    <p:cTn id="185" fill="hold">
                      <p:stCondLst>
                        <p:cond delay="indefinite"/>
                      </p:stCondLst>
                      <p:childTnLst>
                        <p:par>
                          <p:cTn id="186" fill="hold">
                            <p:stCondLst>
                              <p:cond delay="0"/>
                            </p:stCondLst>
                            <p:childTnLst>
                              <p:par>
                                <p:cTn id="187" presetID="26" presetClass="entr" presetSubtype="0" fill="hold" grpId="0" nodeType="clickEffect">
                                  <p:stCondLst>
                                    <p:cond delay="0"/>
                                  </p:stCondLst>
                                  <p:childTnLst>
                                    <p:set>
                                      <p:cBhvr>
                                        <p:cTn id="188" dur="1" fill="hold">
                                          <p:stCondLst>
                                            <p:cond delay="0"/>
                                          </p:stCondLst>
                                        </p:cTn>
                                        <p:tgtEl>
                                          <p:spTgt spid="3"/>
                                        </p:tgtEl>
                                        <p:attrNameLst>
                                          <p:attrName>style.visibility</p:attrName>
                                        </p:attrNameLst>
                                      </p:cBhvr>
                                      <p:to>
                                        <p:strVal val="visible"/>
                                      </p:to>
                                    </p:set>
                                    <p:animEffect transition="in" filter="wipe(down)">
                                      <p:cBhvr>
                                        <p:cTn id="189" dur="580">
                                          <p:stCondLst>
                                            <p:cond delay="0"/>
                                          </p:stCondLst>
                                        </p:cTn>
                                        <p:tgtEl>
                                          <p:spTgt spid="3"/>
                                        </p:tgtEl>
                                      </p:cBhvr>
                                    </p:animEffect>
                                    <p:anim calcmode="lin" valueType="num">
                                      <p:cBhvr>
                                        <p:cTn id="19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5" dur="26">
                                          <p:stCondLst>
                                            <p:cond delay="650"/>
                                          </p:stCondLst>
                                        </p:cTn>
                                        <p:tgtEl>
                                          <p:spTgt spid="3"/>
                                        </p:tgtEl>
                                      </p:cBhvr>
                                      <p:to x="100000" y="60000"/>
                                    </p:animScale>
                                    <p:animScale>
                                      <p:cBhvr>
                                        <p:cTn id="196" dur="166" decel="50000">
                                          <p:stCondLst>
                                            <p:cond delay="676"/>
                                          </p:stCondLst>
                                        </p:cTn>
                                        <p:tgtEl>
                                          <p:spTgt spid="3"/>
                                        </p:tgtEl>
                                      </p:cBhvr>
                                      <p:to x="100000" y="100000"/>
                                    </p:animScale>
                                    <p:animScale>
                                      <p:cBhvr>
                                        <p:cTn id="197" dur="26">
                                          <p:stCondLst>
                                            <p:cond delay="1312"/>
                                          </p:stCondLst>
                                        </p:cTn>
                                        <p:tgtEl>
                                          <p:spTgt spid="3"/>
                                        </p:tgtEl>
                                      </p:cBhvr>
                                      <p:to x="100000" y="80000"/>
                                    </p:animScale>
                                    <p:animScale>
                                      <p:cBhvr>
                                        <p:cTn id="198" dur="166" decel="50000">
                                          <p:stCondLst>
                                            <p:cond delay="1338"/>
                                          </p:stCondLst>
                                        </p:cTn>
                                        <p:tgtEl>
                                          <p:spTgt spid="3"/>
                                        </p:tgtEl>
                                      </p:cBhvr>
                                      <p:to x="100000" y="100000"/>
                                    </p:animScale>
                                    <p:animScale>
                                      <p:cBhvr>
                                        <p:cTn id="199" dur="26">
                                          <p:stCondLst>
                                            <p:cond delay="1642"/>
                                          </p:stCondLst>
                                        </p:cTn>
                                        <p:tgtEl>
                                          <p:spTgt spid="3"/>
                                        </p:tgtEl>
                                      </p:cBhvr>
                                      <p:to x="100000" y="90000"/>
                                    </p:animScale>
                                    <p:animScale>
                                      <p:cBhvr>
                                        <p:cTn id="200" dur="166" decel="50000">
                                          <p:stCondLst>
                                            <p:cond delay="1668"/>
                                          </p:stCondLst>
                                        </p:cTn>
                                        <p:tgtEl>
                                          <p:spTgt spid="3"/>
                                        </p:tgtEl>
                                      </p:cBhvr>
                                      <p:to x="100000" y="100000"/>
                                    </p:animScale>
                                    <p:animScale>
                                      <p:cBhvr>
                                        <p:cTn id="201" dur="26">
                                          <p:stCondLst>
                                            <p:cond delay="1808"/>
                                          </p:stCondLst>
                                        </p:cTn>
                                        <p:tgtEl>
                                          <p:spTgt spid="3"/>
                                        </p:tgtEl>
                                      </p:cBhvr>
                                      <p:to x="100000" y="95000"/>
                                    </p:animScale>
                                    <p:animScale>
                                      <p:cBhvr>
                                        <p:cTn id="202" dur="166" decel="50000">
                                          <p:stCondLst>
                                            <p:cond delay="1834"/>
                                          </p:stCondLst>
                                        </p:cTn>
                                        <p:tgtEl>
                                          <p:spTgt spid="3"/>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wipe(down)">
                                      <p:cBhvr>
                                        <p:cTn id="205" dur="580">
                                          <p:stCondLst>
                                            <p:cond delay="0"/>
                                          </p:stCondLst>
                                        </p:cTn>
                                        <p:tgtEl>
                                          <p:spTgt spid="41"/>
                                        </p:tgtEl>
                                      </p:cBhvr>
                                    </p:animEffect>
                                    <p:anim calcmode="lin" valueType="num">
                                      <p:cBhvr>
                                        <p:cTn id="20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11" dur="26">
                                          <p:stCondLst>
                                            <p:cond delay="650"/>
                                          </p:stCondLst>
                                        </p:cTn>
                                        <p:tgtEl>
                                          <p:spTgt spid="41"/>
                                        </p:tgtEl>
                                      </p:cBhvr>
                                      <p:to x="100000" y="60000"/>
                                    </p:animScale>
                                    <p:animScale>
                                      <p:cBhvr>
                                        <p:cTn id="212" dur="166" decel="50000">
                                          <p:stCondLst>
                                            <p:cond delay="676"/>
                                          </p:stCondLst>
                                        </p:cTn>
                                        <p:tgtEl>
                                          <p:spTgt spid="41"/>
                                        </p:tgtEl>
                                      </p:cBhvr>
                                      <p:to x="100000" y="100000"/>
                                    </p:animScale>
                                    <p:animScale>
                                      <p:cBhvr>
                                        <p:cTn id="213" dur="26">
                                          <p:stCondLst>
                                            <p:cond delay="1312"/>
                                          </p:stCondLst>
                                        </p:cTn>
                                        <p:tgtEl>
                                          <p:spTgt spid="41"/>
                                        </p:tgtEl>
                                      </p:cBhvr>
                                      <p:to x="100000" y="80000"/>
                                    </p:animScale>
                                    <p:animScale>
                                      <p:cBhvr>
                                        <p:cTn id="214" dur="166" decel="50000">
                                          <p:stCondLst>
                                            <p:cond delay="1338"/>
                                          </p:stCondLst>
                                        </p:cTn>
                                        <p:tgtEl>
                                          <p:spTgt spid="41"/>
                                        </p:tgtEl>
                                      </p:cBhvr>
                                      <p:to x="100000" y="100000"/>
                                    </p:animScale>
                                    <p:animScale>
                                      <p:cBhvr>
                                        <p:cTn id="215" dur="26">
                                          <p:stCondLst>
                                            <p:cond delay="1642"/>
                                          </p:stCondLst>
                                        </p:cTn>
                                        <p:tgtEl>
                                          <p:spTgt spid="41"/>
                                        </p:tgtEl>
                                      </p:cBhvr>
                                      <p:to x="100000" y="90000"/>
                                    </p:animScale>
                                    <p:animScale>
                                      <p:cBhvr>
                                        <p:cTn id="216" dur="166" decel="50000">
                                          <p:stCondLst>
                                            <p:cond delay="1668"/>
                                          </p:stCondLst>
                                        </p:cTn>
                                        <p:tgtEl>
                                          <p:spTgt spid="41"/>
                                        </p:tgtEl>
                                      </p:cBhvr>
                                      <p:to x="100000" y="100000"/>
                                    </p:animScale>
                                    <p:animScale>
                                      <p:cBhvr>
                                        <p:cTn id="217" dur="26">
                                          <p:stCondLst>
                                            <p:cond delay="1808"/>
                                          </p:stCondLst>
                                        </p:cTn>
                                        <p:tgtEl>
                                          <p:spTgt spid="41"/>
                                        </p:tgtEl>
                                      </p:cBhvr>
                                      <p:to x="100000" y="95000"/>
                                    </p:animScale>
                                    <p:animScale>
                                      <p:cBhvr>
                                        <p:cTn id="218" dur="166" decel="50000">
                                          <p:stCondLst>
                                            <p:cond delay="1834"/>
                                          </p:stCondLst>
                                        </p:cTn>
                                        <p:tgtEl>
                                          <p:spTgt spid="41"/>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26"/>
                                        </p:tgtEl>
                                        <p:attrNameLst>
                                          <p:attrName>style.visibility</p:attrName>
                                        </p:attrNameLst>
                                      </p:cBhvr>
                                      <p:to>
                                        <p:strVal val="visible"/>
                                      </p:to>
                                    </p:set>
                                    <p:animEffect transition="in" filter="wipe(down)">
                                      <p:cBhvr>
                                        <p:cTn id="221" dur="580">
                                          <p:stCondLst>
                                            <p:cond delay="0"/>
                                          </p:stCondLst>
                                        </p:cTn>
                                        <p:tgtEl>
                                          <p:spTgt spid="26"/>
                                        </p:tgtEl>
                                      </p:cBhvr>
                                    </p:animEffect>
                                    <p:anim calcmode="lin" valueType="num">
                                      <p:cBhvr>
                                        <p:cTn id="22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7" dur="26">
                                          <p:stCondLst>
                                            <p:cond delay="650"/>
                                          </p:stCondLst>
                                        </p:cTn>
                                        <p:tgtEl>
                                          <p:spTgt spid="26"/>
                                        </p:tgtEl>
                                      </p:cBhvr>
                                      <p:to x="100000" y="60000"/>
                                    </p:animScale>
                                    <p:animScale>
                                      <p:cBhvr>
                                        <p:cTn id="228" dur="166" decel="50000">
                                          <p:stCondLst>
                                            <p:cond delay="676"/>
                                          </p:stCondLst>
                                        </p:cTn>
                                        <p:tgtEl>
                                          <p:spTgt spid="26"/>
                                        </p:tgtEl>
                                      </p:cBhvr>
                                      <p:to x="100000" y="100000"/>
                                    </p:animScale>
                                    <p:animScale>
                                      <p:cBhvr>
                                        <p:cTn id="229" dur="26">
                                          <p:stCondLst>
                                            <p:cond delay="1312"/>
                                          </p:stCondLst>
                                        </p:cTn>
                                        <p:tgtEl>
                                          <p:spTgt spid="26"/>
                                        </p:tgtEl>
                                      </p:cBhvr>
                                      <p:to x="100000" y="80000"/>
                                    </p:animScale>
                                    <p:animScale>
                                      <p:cBhvr>
                                        <p:cTn id="230" dur="166" decel="50000">
                                          <p:stCondLst>
                                            <p:cond delay="1338"/>
                                          </p:stCondLst>
                                        </p:cTn>
                                        <p:tgtEl>
                                          <p:spTgt spid="26"/>
                                        </p:tgtEl>
                                      </p:cBhvr>
                                      <p:to x="100000" y="100000"/>
                                    </p:animScale>
                                    <p:animScale>
                                      <p:cBhvr>
                                        <p:cTn id="231" dur="26">
                                          <p:stCondLst>
                                            <p:cond delay="1642"/>
                                          </p:stCondLst>
                                        </p:cTn>
                                        <p:tgtEl>
                                          <p:spTgt spid="26"/>
                                        </p:tgtEl>
                                      </p:cBhvr>
                                      <p:to x="100000" y="90000"/>
                                    </p:animScale>
                                    <p:animScale>
                                      <p:cBhvr>
                                        <p:cTn id="232" dur="166" decel="50000">
                                          <p:stCondLst>
                                            <p:cond delay="1668"/>
                                          </p:stCondLst>
                                        </p:cTn>
                                        <p:tgtEl>
                                          <p:spTgt spid="26"/>
                                        </p:tgtEl>
                                      </p:cBhvr>
                                      <p:to x="100000" y="100000"/>
                                    </p:animScale>
                                    <p:animScale>
                                      <p:cBhvr>
                                        <p:cTn id="233" dur="26">
                                          <p:stCondLst>
                                            <p:cond delay="1808"/>
                                          </p:stCondLst>
                                        </p:cTn>
                                        <p:tgtEl>
                                          <p:spTgt spid="26"/>
                                        </p:tgtEl>
                                      </p:cBhvr>
                                      <p:to x="100000" y="95000"/>
                                    </p:animScale>
                                    <p:animScale>
                                      <p:cBhvr>
                                        <p:cTn id="234" dur="166" decel="50000">
                                          <p:stCondLst>
                                            <p:cond delay="1834"/>
                                          </p:stCondLst>
                                        </p:cTn>
                                        <p:tgtEl>
                                          <p:spTgt spid="26"/>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7"/>
                                        </p:tgtEl>
                                        <p:attrNameLst>
                                          <p:attrName>style.visibility</p:attrName>
                                        </p:attrNameLst>
                                      </p:cBhvr>
                                      <p:to>
                                        <p:strVal val="visible"/>
                                      </p:to>
                                    </p:set>
                                    <p:animEffect transition="in" filter="wipe(down)">
                                      <p:cBhvr>
                                        <p:cTn id="237" dur="580">
                                          <p:stCondLst>
                                            <p:cond delay="0"/>
                                          </p:stCondLst>
                                        </p:cTn>
                                        <p:tgtEl>
                                          <p:spTgt spid="47"/>
                                        </p:tgtEl>
                                      </p:cBhvr>
                                    </p:animEffect>
                                    <p:anim calcmode="lin" valueType="num">
                                      <p:cBhvr>
                                        <p:cTn id="23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43" dur="26">
                                          <p:stCondLst>
                                            <p:cond delay="650"/>
                                          </p:stCondLst>
                                        </p:cTn>
                                        <p:tgtEl>
                                          <p:spTgt spid="47"/>
                                        </p:tgtEl>
                                      </p:cBhvr>
                                      <p:to x="100000" y="60000"/>
                                    </p:animScale>
                                    <p:animScale>
                                      <p:cBhvr>
                                        <p:cTn id="244" dur="166" decel="50000">
                                          <p:stCondLst>
                                            <p:cond delay="676"/>
                                          </p:stCondLst>
                                        </p:cTn>
                                        <p:tgtEl>
                                          <p:spTgt spid="47"/>
                                        </p:tgtEl>
                                      </p:cBhvr>
                                      <p:to x="100000" y="100000"/>
                                    </p:animScale>
                                    <p:animScale>
                                      <p:cBhvr>
                                        <p:cTn id="245" dur="26">
                                          <p:stCondLst>
                                            <p:cond delay="1312"/>
                                          </p:stCondLst>
                                        </p:cTn>
                                        <p:tgtEl>
                                          <p:spTgt spid="47"/>
                                        </p:tgtEl>
                                      </p:cBhvr>
                                      <p:to x="100000" y="80000"/>
                                    </p:animScale>
                                    <p:animScale>
                                      <p:cBhvr>
                                        <p:cTn id="246" dur="166" decel="50000">
                                          <p:stCondLst>
                                            <p:cond delay="1338"/>
                                          </p:stCondLst>
                                        </p:cTn>
                                        <p:tgtEl>
                                          <p:spTgt spid="47"/>
                                        </p:tgtEl>
                                      </p:cBhvr>
                                      <p:to x="100000" y="100000"/>
                                    </p:animScale>
                                    <p:animScale>
                                      <p:cBhvr>
                                        <p:cTn id="247" dur="26">
                                          <p:stCondLst>
                                            <p:cond delay="1642"/>
                                          </p:stCondLst>
                                        </p:cTn>
                                        <p:tgtEl>
                                          <p:spTgt spid="47"/>
                                        </p:tgtEl>
                                      </p:cBhvr>
                                      <p:to x="100000" y="90000"/>
                                    </p:animScale>
                                    <p:animScale>
                                      <p:cBhvr>
                                        <p:cTn id="248" dur="166" decel="50000">
                                          <p:stCondLst>
                                            <p:cond delay="1668"/>
                                          </p:stCondLst>
                                        </p:cTn>
                                        <p:tgtEl>
                                          <p:spTgt spid="47"/>
                                        </p:tgtEl>
                                      </p:cBhvr>
                                      <p:to x="100000" y="100000"/>
                                    </p:animScale>
                                    <p:animScale>
                                      <p:cBhvr>
                                        <p:cTn id="249" dur="26">
                                          <p:stCondLst>
                                            <p:cond delay="1808"/>
                                          </p:stCondLst>
                                        </p:cTn>
                                        <p:tgtEl>
                                          <p:spTgt spid="47"/>
                                        </p:tgtEl>
                                      </p:cBhvr>
                                      <p:to x="100000" y="95000"/>
                                    </p:animScale>
                                    <p:animScale>
                                      <p:cBhvr>
                                        <p:cTn id="250" dur="166" decel="50000">
                                          <p:stCondLst>
                                            <p:cond delay="1834"/>
                                          </p:stCondLst>
                                        </p:cTn>
                                        <p:tgtEl>
                                          <p:spTgt spid="47"/>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35"/>
                                        </p:tgtEl>
                                        <p:attrNameLst>
                                          <p:attrName>style.visibility</p:attrName>
                                        </p:attrNameLst>
                                      </p:cBhvr>
                                      <p:to>
                                        <p:strVal val="visible"/>
                                      </p:to>
                                    </p:set>
                                    <p:animEffect transition="in" filter="wipe(down)">
                                      <p:cBhvr>
                                        <p:cTn id="253" dur="580">
                                          <p:stCondLst>
                                            <p:cond delay="0"/>
                                          </p:stCondLst>
                                        </p:cTn>
                                        <p:tgtEl>
                                          <p:spTgt spid="35"/>
                                        </p:tgtEl>
                                      </p:cBhvr>
                                    </p:animEffect>
                                    <p:anim calcmode="lin" valueType="num">
                                      <p:cBhvr>
                                        <p:cTn id="25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59" dur="26">
                                          <p:stCondLst>
                                            <p:cond delay="650"/>
                                          </p:stCondLst>
                                        </p:cTn>
                                        <p:tgtEl>
                                          <p:spTgt spid="35"/>
                                        </p:tgtEl>
                                      </p:cBhvr>
                                      <p:to x="100000" y="60000"/>
                                    </p:animScale>
                                    <p:animScale>
                                      <p:cBhvr>
                                        <p:cTn id="260" dur="166" decel="50000">
                                          <p:stCondLst>
                                            <p:cond delay="676"/>
                                          </p:stCondLst>
                                        </p:cTn>
                                        <p:tgtEl>
                                          <p:spTgt spid="35"/>
                                        </p:tgtEl>
                                      </p:cBhvr>
                                      <p:to x="100000" y="100000"/>
                                    </p:animScale>
                                    <p:animScale>
                                      <p:cBhvr>
                                        <p:cTn id="261" dur="26">
                                          <p:stCondLst>
                                            <p:cond delay="1312"/>
                                          </p:stCondLst>
                                        </p:cTn>
                                        <p:tgtEl>
                                          <p:spTgt spid="35"/>
                                        </p:tgtEl>
                                      </p:cBhvr>
                                      <p:to x="100000" y="80000"/>
                                    </p:animScale>
                                    <p:animScale>
                                      <p:cBhvr>
                                        <p:cTn id="262" dur="166" decel="50000">
                                          <p:stCondLst>
                                            <p:cond delay="1338"/>
                                          </p:stCondLst>
                                        </p:cTn>
                                        <p:tgtEl>
                                          <p:spTgt spid="35"/>
                                        </p:tgtEl>
                                      </p:cBhvr>
                                      <p:to x="100000" y="100000"/>
                                    </p:animScale>
                                    <p:animScale>
                                      <p:cBhvr>
                                        <p:cTn id="263" dur="26">
                                          <p:stCondLst>
                                            <p:cond delay="1642"/>
                                          </p:stCondLst>
                                        </p:cTn>
                                        <p:tgtEl>
                                          <p:spTgt spid="35"/>
                                        </p:tgtEl>
                                      </p:cBhvr>
                                      <p:to x="100000" y="90000"/>
                                    </p:animScale>
                                    <p:animScale>
                                      <p:cBhvr>
                                        <p:cTn id="264" dur="166" decel="50000">
                                          <p:stCondLst>
                                            <p:cond delay="1668"/>
                                          </p:stCondLst>
                                        </p:cTn>
                                        <p:tgtEl>
                                          <p:spTgt spid="35"/>
                                        </p:tgtEl>
                                      </p:cBhvr>
                                      <p:to x="100000" y="100000"/>
                                    </p:animScale>
                                    <p:animScale>
                                      <p:cBhvr>
                                        <p:cTn id="265" dur="26">
                                          <p:stCondLst>
                                            <p:cond delay="1808"/>
                                          </p:stCondLst>
                                        </p:cTn>
                                        <p:tgtEl>
                                          <p:spTgt spid="35"/>
                                        </p:tgtEl>
                                      </p:cBhvr>
                                      <p:to x="100000" y="95000"/>
                                    </p:animScale>
                                    <p:animScale>
                                      <p:cBhvr>
                                        <p:cTn id="266" dur="166" decel="50000">
                                          <p:stCondLst>
                                            <p:cond delay="1834"/>
                                          </p:stCondLst>
                                        </p:cTn>
                                        <p:tgtEl>
                                          <p:spTgt spid="35"/>
                                        </p:tgtEl>
                                      </p:cBhvr>
                                      <p:to x="100000" y="100000"/>
                                    </p:animScale>
                                  </p:childTnLst>
                                </p:cTn>
                              </p:par>
                              <p:par>
                                <p:cTn id="267" presetID="26" presetClass="entr" presetSubtype="0" fill="hold" grpId="0" nodeType="withEffect">
                                  <p:stCondLst>
                                    <p:cond delay="0"/>
                                  </p:stCondLst>
                                  <p:childTnLst>
                                    <p:set>
                                      <p:cBhvr>
                                        <p:cTn id="268" dur="1" fill="hold">
                                          <p:stCondLst>
                                            <p:cond delay="0"/>
                                          </p:stCondLst>
                                        </p:cTn>
                                        <p:tgtEl>
                                          <p:spTgt spid="36"/>
                                        </p:tgtEl>
                                        <p:attrNameLst>
                                          <p:attrName>style.visibility</p:attrName>
                                        </p:attrNameLst>
                                      </p:cBhvr>
                                      <p:to>
                                        <p:strVal val="visible"/>
                                      </p:to>
                                    </p:set>
                                    <p:animEffect transition="in" filter="wipe(down)">
                                      <p:cBhvr>
                                        <p:cTn id="269" dur="580">
                                          <p:stCondLst>
                                            <p:cond delay="0"/>
                                          </p:stCondLst>
                                        </p:cTn>
                                        <p:tgtEl>
                                          <p:spTgt spid="36"/>
                                        </p:tgtEl>
                                      </p:cBhvr>
                                    </p:animEffect>
                                    <p:anim calcmode="lin" valueType="num">
                                      <p:cBhvr>
                                        <p:cTn id="27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7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7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7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7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75" dur="26">
                                          <p:stCondLst>
                                            <p:cond delay="650"/>
                                          </p:stCondLst>
                                        </p:cTn>
                                        <p:tgtEl>
                                          <p:spTgt spid="36"/>
                                        </p:tgtEl>
                                      </p:cBhvr>
                                      <p:to x="100000" y="60000"/>
                                    </p:animScale>
                                    <p:animScale>
                                      <p:cBhvr>
                                        <p:cTn id="276" dur="166" decel="50000">
                                          <p:stCondLst>
                                            <p:cond delay="676"/>
                                          </p:stCondLst>
                                        </p:cTn>
                                        <p:tgtEl>
                                          <p:spTgt spid="36"/>
                                        </p:tgtEl>
                                      </p:cBhvr>
                                      <p:to x="100000" y="100000"/>
                                    </p:animScale>
                                    <p:animScale>
                                      <p:cBhvr>
                                        <p:cTn id="277" dur="26">
                                          <p:stCondLst>
                                            <p:cond delay="1312"/>
                                          </p:stCondLst>
                                        </p:cTn>
                                        <p:tgtEl>
                                          <p:spTgt spid="36"/>
                                        </p:tgtEl>
                                      </p:cBhvr>
                                      <p:to x="100000" y="80000"/>
                                    </p:animScale>
                                    <p:animScale>
                                      <p:cBhvr>
                                        <p:cTn id="278" dur="166" decel="50000">
                                          <p:stCondLst>
                                            <p:cond delay="1338"/>
                                          </p:stCondLst>
                                        </p:cTn>
                                        <p:tgtEl>
                                          <p:spTgt spid="36"/>
                                        </p:tgtEl>
                                      </p:cBhvr>
                                      <p:to x="100000" y="100000"/>
                                    </p:animScale>
                                    <p:animScale>
                                      <p:cBhvr>
                                        <p:cTn id="279" dur="26">
                                          <p:stCondLst>
                                            <p:cond delay="1642"/>
                                          </p:stCondLst>
                                        </p:cTn>
                                        <p:tgtEl>
                                          <p:spTgt spid="36"/>
                                        </p:tgtEl>
                                      </p:cBhvr>
                                      <p:to x="100000" y="90000"/>
                                    </p:animScale>
                                    <p:animScale>
                                      <p:cBhvr>
                                        <p:cTn id="280" dur="166" decel="50000">
                                          <p:stCondLst>
                                            <p:cond delay="1668"/>
                                          </p:stCondLst>
                                        </p:cTn>
                                        <p:tgtEl>
                                          <p:spTgt spid="36"/>
                                        </p:tgtEl>
                                      </p:cBhvr>
                                      <p:to x="100000" y="100000"/>
                                    </p:animScale>
                                    <p:animScale>
                                      <p:cBhvr>
                                        <p:cTn id="281" dur="26">
                                          <p:stCondLst>
                                            <p:cond delay="1808"/>
                                          </p:stCondLst>
                                        </p:cTn>
                                        <p:tgtEl>
                                          <p:spTgt spid="36"/>
                                        </p:tgtEl>
                                      </p:cBhvr>
                                      <p:to x="100000" y="95000"/>
                                    </p:animScale>
                                    <p:animScale>
                                      <p:cBhvr>
                                        <p:cTn id="282" dur="166" decel="50000">
                                          <p:stCondLst>
                                            <p:cond delay="1834"/>
                                          </p:stCondLst>
                                        </p:cTn>
                                        <p:tgtEl>
                                          <p:spTgt spid="36"/>
                                        </p:tgtEl>
                                      </p:cBhvr>
                                      <p:to x="100000" y="100000"/>
                                    </p:animScale>
                                  </p:childTnLst>
                                </p:cTn>
                              </p:par>
                            </p:childTnLst>
                          </p:cTn>
                        </p:par>
                      </p:childTnLst>
                    </p:cTn>
                  </p:par>
                  <p:par>
                    <p:cTn id="283" fill="hold">
                      <p:stCondLst>
                        <p:cond delay="indefinite"/>
                      </p:stCondLst>
                      <p:childTnLst>
                        <p:par>
                          <p:cTn id="284" fill="hold">
                            <p:stCondLst>
                              <p:cond delay="0"/>
                            </p:stCondLst>
                            <p:childTnLst>
                              <p:par>
                                <p:cTn id="285" presetID="26" presetClass="entr" presetSubtype="0" fill="hold" grpId="0" nodeType="clickEffect">
                                  <p:stCondLst>
                                    <p:cond delay="0"/>
                                  </p:stCondLst>
                                  <p:childTnLst>
                                    <p:set>
                                      <p:cBhvr>
                                        <p:cTn id="286" dur="1" fill="hold">
                                          <p:stCondLst>
                                            <p:cond delay="0"/>
                                          </p:stCondLst>
                                        </p:cTn>
                                        <p:tgtEl>
                                          <p:spTgt spid="4"/>
                                        </p:tgtEl>
                                        <p:attrNameLst>
                                          <p:attrName>style.visibility</p:attrName>
                                        </p:attrNameLst>
                                      </p:cBhvr>
                                      <p:to>
                                        <p:strVal val="visible"/>
                                      </p:to>
                                    </p:set>
                                    <p:animEffect transition="in" filter="wipe(down)">
                                      <p:cBhvr>
                                        <p:cTn id="287" dur="580">
                                          <p:stCondLst>
                                            <p:cond delay="0"/>
                                          </p:stCondLst>
                                        </p:cTn>
                                        <p:tgtEl>
                                          <p:spTgt spid="4"/>
                                        </p:tgtEl>
                                      </p:cBhvr>
                                    </p:animEffect>
                                    <p:anim calcmode="lin" valueType="num">
                                      <p:cBhvr>
                                        <p:cTn id="28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3" dur="26">
                                          <p:stCondLst>
                                            <p:cond delay="650"/>
                                          </p:stCondLst>
                                        </p:cTn>
                                        <p:tgtEl>
                                          <p:spTgt spid="4"/>
                                        </p:tgtEl>
                                      </p:cBhvr>
                                      <p:to x="100000" y="60000"/>
                                    </p:animScale>
                                    <p:animScale>
                                      <p:cBhvr>
                                        <p:cTn id="294" dur="166" decel="50000">
                                          <p:stCondLst>
                                            <p:cond delay="676"/>
                                          </p:stCondLst>
                                        </p:cTn>
                                        <p:tgtEl>
                                          <p:spTgt spid="4"/>
                                        </p:tgtEl>
                                      </p:cBhvr>
                                      <p:to x="100000" y="100000"/>
                                    </p:animScale>
                                    <p:animScale>
                                      <p:cBhvr>
                                        <p:cTn id="295" dur="26">
                                          <p:stCondLst>
                                            <p:cond delay="1312"/>
                                          </p:stCondLst>
                                        </p:cTn>
                                        <p:tgtEl>
                                          <p:spTgt spid="4"/>
                                        </p:tgtEl>
                                      </p:cBhvr>
                                      <p:to x="100000" y="80000"/>
                                    </p:animScale>
                                    <p:animScale>
                                      <p:cBhvr>
                                        <p:cTn id="296" dur="166" decel="50000">
                                          <p:stCondLst>
                                            <p:cond delay="1338"/>
                                          </p:stCondLst>
                                        </p:cTn>
                                        <p:tgtEl>
                                          <p:spTgt spid="4"/>
                                        </p:tgtEl>
                                      </p:cBhvr>
                                      <p:to x="100000" y="100000"/>
                                    </p:animScale>
                                    <p:animScale>
                                      <p:cBhvr>
                                        <p:cTn id="297" dur="26">
                                          <p:stCondLst>
                                            <p:cond delay="1642"/>
                                          </p:stCondLst>
                                        </p:cTn>
                                        <p:tgtEl>
                                          <p:spTgt spid="4"/>
                                        </p:tgtEl>
                                      </p:cBhvr>
                                      <p:to x="100000" y="90000"/>
                                    </p:animScale>
                                    <p:animScale>
                                      <p:cBhvr>
                                        <p:cTn id="298" dur="166" decel="50000">
                                          <p:stCondLst>
                                            <p:cond delay="1668"/>
                                          </p:stCondLst>
                                        </p:cTn>
                                        <p:tgtEl>
                                          <p:spTgt spid="4"/>
                                        </p:tgtEl>
                                      </p:cBhvr>
                                      <p:to x="100000" y="100000"/>
                                    </p:animScale>
                                    <p:animScale>
                                      <p:cBhvr>
                                        <p:cTn id="299" dur="26">
                                          <p:stCondLst>
                                            <p:cond delay="1808"/>
                                          </p:stCondLst>
                                        </p:cTn>
                                        <p:tgtEl>
                                          <p:spTgt spid="4"/>
                                        </p:tgtEl>
                                      </p:cBhvr>
                                      <p:to x="100000" y="95000"/>
                                    </p:animScale>
                                    <p:animScale>
                                      <p:cBhvr>
                                        <p:cTn id="300" dur="166" decel="50000">
                                          <p:stCondLst>
                                            <p:cond delay="1834"/>
                                          </p:stCondLst>
                                        </p:cTn>
                                        <p:tgtEl>
                                          <p:spTgt spid="4"/>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42"/>
                                        </p:tgtEl>
                                        <p:attrNameLst>
                                          <p:attrName>style.visibility</p:attrName>
                                        </p:attrNameLst>
                                      </p:cBhvr>
                                      <p:to>
                                        <p:strVal val="visible"/>
                                      </p:to>
                                    </p:set>
                                    <p:animEffect transition="in" filter="wipe(down)">
                                      <p:cBhvr>
                                        <p:cTn id="303" dur="580">
                                          <p:stCondLst>
                                            <p:cond delay="0"/>
                                          </p:stCondLst>
                                        </p:cTn>
                                        <p:tgtEl>
                                          <p:spTgt spid="42"/>
                                        </p:tgtEl>
                                      </p:cBhvr>
                                    </p:animEffect>
                                    <p:anim calcmode="lin" valueType="num">
                                      <p:cBhvr>
                                        <p:cTn id="30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09" dur="26">
                                          <p:stCondLst>
                                            <p:cond delay="650"/>
                                          </p:stCondLst>
                                        </p:cTn>
                                        <p:tgtEl>
                                          <p:spTgt spid="42"/>
                                        </p:tgtEl>
                                      </p:cBhvr>
                                      <p:to x="100000" y="60000"/>
                                    </p:animScale>
                                    <p:animScale>
                                      <p:cBhvr>
                                        <p:cTn id="310" dur="166" decel="50000">
                                          <p:stCondLst>
                                            <p:cond delay="676"/>
                                          </p:stCondLst>
                                        </p:cTn>
                                        <p:tgtEl>
                                          <p:spTgt spid="42"/>
                                        </p:tgtEl>
                                      </p:cBhvr>
                                      <p:to x="100000" y="100000"/>
                                    </p:animScale>
                                    <p:animScale>
                                      <p:cBhvr>
                                        <p:cTn id="311" dur="26">
                                          <p:stCondLst>
                                            <p:cond delay="1312"/>
                                          </p:stCondLst>
                                        </p:cTn>
                                        <p:tgtEl>
                                          <p:spTgt spid="42"/>
                                        </p:tgtEl>
                                      </p:cBhvr>
                                      <p:to x="100000" y="80000"/>
                                    </p:animScale>
                                    <p:animScale>
                                      <p:cBhvr>
                                        <p:cTn id="312" dur="166" decel="50000">
                                          <p:stCondLst>
                                            <p:cond delay="1338"/>
                                          </p:stCondLst>
                                        </p:cTn>
                                        <p:tgtEl>
                                          <p:spTgt spid="42"/>
                                        </p:tgtEl>
                                      </p:cBhvr>
                                      <p:to x="100000" y="100000"/>
                                    </p:animScale>
                                    <p:animScale>
                                      <p:cBhvr>
                                        <p:cTn id="313" dur="26">
                                          <p:stCondLst>
                                            <p:cond delay="1642"/>
                                          </p:stCondLst>
                                        </p:cTn>
                                        <p:tgtEl>
                                          <p:spTgt spid="42"/>
                                        </p:tgtEl>
                                      </p:cBhvr>
                                      <p:to x="100000" y="90000"/>
                                    </p:animScale>
                                    <p:animScale>
                                      <p:cBhvr>
                                        <p:cTn id="314" dur="166" decel="50000">
                                          <p:stCondLst>
                                            <p:cond delay="1668"/>
                                          </p:stCondLst>
                                        </p:cTn>
                                        <p:tgtEl>
                                          <p:spTgt spid="42"/>
                                        </p:tgtEl>
                                      </p:cBhvr>
                                      <p:to x="100000" y="100000"/>
                                    </p:animScale>
                                    <p:animScale>
                                      <p:cBhvr>
                                        <p:cTn id="315" dur="26">
                                          <p:stCondLst>
                                            <p:cond delay="1808"/>
                                          </p:stCondLst>
                                        </p:cTn>
                                        <p:tgtEl>
                                          <p:spTgt spid="42"/>
                                        </p:tgtEl>
                                      </p:cBhvr>
                                      <p:to x="100000" y="95000"/>
                                    </p:animScale>
                                    <p:animScale>
                                      <p:cBhvr>
                                        <p:cTn id="316" dur="166" decel="50000">
                                          <p:stCondLst>
                                            <p:cond delay="1834"/>
                                          </p:stCondLst>
                                        </p:cTn>
                                        <p:tgtEl>
                                          <p:spTgt spid="42"/>
                                        </p:tgtEl>
                                      </p:cBhvr>
                                      <p:to x="100000" y="100000"/>
                                    </p:animScale>
                                  </p:childTnLst>
                                </p:cTn>
                              </p:par>
                              <p:par>
                                <p:cTn id="317" presetID="26" presetClass="entr" presetSubtype="0" fill="hold" grpId="0" nodeType="withEffect">
                                  <p:stCondLst>
                                    <p:cond delay="0"/>
                                  </p:stCondLst>
                                  <p:childTnLst>
                                    <p:set>
                                      <p:cBhvr>
                                        <p:cTn id="318" dur="1" fill="hold">
                                          <p:stCondLst>
                                            <p:cond delay="0"/>
                                          </p:stCondLst>
                                        </p:cTn>
                                        <p:tgtEl>
                                          <p:spTgt spid="27"/>
                                        </p:tgtEl>
                                        <p:attrNameLst>
                                          <p:attrName>style.visibility</p:attrName>
                                        </p:attrNameLst>
                                      </p:cBhvr>
                                      <p:to>
                                        <p:strVal val="visible"/>
                                      </p:to>
                                    </p:set>
                                    <p:animEffect transition="in" filter="wipe(down)">
                                      <p:cBhvr>
                                        <p:cTn id="319" dur="580">
                                          <p:stCondLst>
                                            <p:cond delay="0"/>
                                          </p:stCondLst>
                                        </p:cTn>
                                        <p:tgtEl>
                                          <p:spTgt spid="27"/>
                                        </p:tgtEl>
                                      </p:cBhvr>
                                    </p:animEffect>
                                    <p:anim calcmode="lin" valueType="num">
                                      <p:cBhvr>
                                        <p:cTn id="320"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5" dur="26">
                                          <p:stCondLst>
                                            <p:cond delay="650"/>
                                          </p:stCondLst>
                                        </p:cTn>
                                        <p:tgtEl>
                                          <p:spTgt spid="27"/>
                                        </p:tgtEl>
                                      </p:cBhvr>
                                      <p:to x="100000" y="60000"/>
                                    </p:animScale>
                                    <p:animScale>
                                      <p:cBhvr>
                                        <p:cTn id="326" dur="166" decel="50000">
                                          <p:stCondLst>
                                            <p:cond delay="676"/>
                                          </p:stCondLst>
                                        </p:cTn>
                                        <p:tgtEl>
                                          <p:spTgt spid="27"/>
                                        </p:tgtEl>
                                      </p:cBhvr>
                                      <p:to x="100000" y="100000"/>
                                    </p:animScale>
                                    <p:animScale>
                                      <p:cBhvr>
                                        <p:cTn id="327" dur="26">
                                          <p:stCondLst>
                                            <p:cond delay="1312"/>
                                          </p:stCondLst>
                                        </p:cTn>
                                        <p:tgtEl>
                                          <p:spTgt spid="27"/>
                                        </p:tgtEl>
                                      </p:cBhvr>
                                      <p:to x="100000" y="80000"/>
                                    </p:animScale>
                                    <p:animScale>
                                      <p:cBhvr>
                                        <p:cTn id="328" dur="166" decel="50000">
                                          <p:stCondLst>
                                            <p:cond delay="1338"/>
                                          </p:stCondLst>
                                        </p:cTn>
                                        <p:tgtEl>
                                          <p:spTgt spid="27"/>
                                        </p:tgtEl>
                                      </p:cBhvr>
                                      <p:to x="100000" y="100000"/>
                                    </p:animScale>
                                    <p:animScale>
                                      <p:cBhvr>
                                        <p:cTn id="329" dur="26">
                                          <p:stCondLst>
                                            <p:cond delay="1642"/>
                                          </p:stCondLst>
                                        </p:cTn>
                                        <p:tgtEl>
                                          <p:spTgt spid="27"/>
                                        </p:tgtEl>
                                      </p:cBhvr>
                                      <p:to x="100000" y="90000"/>
                                    </p:animScale>
                                    <p:animScale>
                                      <p:cBhvr>
                                        <p:cTn id="330" dur="166" decel="50000">
                                          <p:stCondLst>
                                            <p:cond delay="1668"/>
                                          </p:stCondLst>
                                        </p:cTn>
                                        <p:tgtEl>
                                          <p:spTgt spid="27"/>
                                        </p:tgtEl>
                                      </p:cBhvr>
                                      <p:to x="100000" y="100000"/>
                                    </p:animScale>
                                    <p:animScale>
                                      <p:cBhvr>
                                        <p:cTn id="331" dur="26">
                                          <p:stCondLst>
                                            <p:cond delay="1808"/>
                                          </p:stCondLst>
                                        </p:cTn>
                                        <p:tgtEl>
                                          <p:spTgt spid="27"/>
                                        </p:tgtEl>
                                      </p:cBhvr>
                                      <p:to x="100000" y="95000"/>
                                    </p:animScale>
                                    <p:animScale>
                                      <p:cBhvr>
                                        <p:cTn id="332" dur="166" decel="50000">
                                          <p:stCondLst>
                                            <p:cond delay="1834"/>
                                          </p:stCondLst>
                                        </p:cTn>
                                        <p:tgtEl>
                                          <p:spTgt spid="27"/>
                                        </p:tgtEl>
                                      </p:cBhvr>
                                      <p:to x="100000" y="100000"/>
                                    </p:animScale>
                                  </p:childTnLst>
                                </p:cTn>
                              </p:par>
                              <p:par>
                                <p:cTn id="333" presetID="26" presetClass="entr" presetSubtype="0" fill="hold" grpId="0" nodeType="withEffect">
                                  <p:stCondLst>
                                    <p:cond delay="0"/>
                                  </p:stCondLst>
                                  <p:childTnLst>
                                    <p:set>
                                      <p:cBhvr>
                                        <p:cTn id="334" dur="1" fill="hold">
                                          <p:stCondLst>
                                            <p:cond delay="0"/>
                                          </p:stCondLst>
                                        </p:cTn>
                                        <p:tgtEl>
                                          <p:spTgt spid="37"/>
                                        </p:tgtEl>
                                        <p:attrNameLst>
                                          <p:attrName>style.visibility</p:attrName>
                                        </p:attrNameLst>
                                      </p:cBhvr>
                                      <p:to>
                                        <p:strVal val="visible"/>
                                      </p:to>
                                    </p:set>
                                    <p:animEffect transition="in" filter="wipe(down)">
                                      <p:cBhvr>
                                        <p:cTn id="335" dur="580">
                                          <p:stCondLst>
                                            <p:cond delay="0"/>
                                          </p:stCondLst>
                                        </p:cTn>
                                        <p:tgtEl>
                                          <p:spTgt spid="37"/>
                                        </p:tgtEl>
                                      </p:cBhvr>
                                    </p:animEffect>
                                    <p:anim calcmode="lin" valueType="num">
                                      <p:cBhvr>
                                        <p:cTn id="336"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337"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338"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339"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340"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341" dur="26">
                                          <p:stCondLst>
                                            <p:cond delay="650"/>
                                          </p:stCondLst>
                                        </p:cTn>
                                        <p:tgtEl>
                                          <p:spTgt spid="37"/>
                                        </p:tgtEl>
                                      </p:cBhvr>
                                      <p:to x="100000" y="60000"/>
                                    </p:animScale>
                                    <p:animScale>
                                      <p:cBhvr>
                                        <p:cTn id="342" dur="166" decel="50000">
                                          <p:stCondLst>
                                            <p:cond delay="676"/>
                                          </p:stCondLst>
                                        </p:cTn>
                                        <p:tgtEl>
                                          <p:spTgt spid="37"/>
                                        </p:tgtEl>
                                      </p:cBhvr>
                                      <p:to x="100000" y="100000"/>
                                    </p:animScale>
                                    <p:animScale>
                                      <p:cBhvr>
                                        <p:cTn id="343" dur="26">
                                          <p:stCondLst>
                                            <p:cond delay="1312"/>
                                          </p:stCondLst>
                                        </p:cTn>
                                        <p:tgtEl>
                                          <p:spTgt spid="37"/>
                                        </p:tgtEl>
                                      </p:cBhvr>
                                      <p:to x="100000" y="80000"/>
                                    </p:animScale>
                                    <p:animScale>
                                      <p:cBhvr>
                                        <p:cTn id="344" dur="166" decel="50000">
                                          <p:stCondLst>
                                            <p:cond delay="1338"/>
                                          </p:stCondLst>
                                        </p:cTn>
                                        <p:tgtEl>
                                          <p:spTgt spid="37"/>
                                        </p:tgtEl>
                                      </p:cBhvr>
                                      <p:to x="100000" y="100000"/>
                                    </p:animScale>
                                    <p:animScale>
                                      <p:cBhvr>
                                        <p:cTn id="345" dur="26">
                                          <p:stCondLst>
                                            <p:cond delay="1642"/>
                                          </p:stCondLst>
                                        </p:cTn>
                                        <p:tgtEl>
                                          <p:spTgt spid="37"/>
                                        </p:tgtEl>
                                      </p:cBhvr>
                                      <p:to x="100000" y="90000"/>
                                    </p:animScale>
                                    <p:animScale>
                                      <p:cBhvr>
                                        <p:cTn id="346" dur="166" decel="50000">
                                          <p:stCondLst>
                                            <p:cond delay="1668"/>
                                          </p:stCondLst>
                                        </p:cTn>
                                        <p:tgtEl>
                                          <p:spTgt spid="37"/>
                                        </p:tgtEl>
                                      </p:cBhvr>
                                      <p:to x="100000" y="100000"/>
                                    </p:animScale>
                                    <p:animScale>
                                      <p:cBhvr>
                                        <p:cTn id="347" dur="26">
                                          <p:stCondLst>
                                            <p:cond delay="1808"/>
                                          </p:stCondLst>
                                        </p:cTn>
                                        <p:tgtEl>
                                          <p:spTgt spid="37"/>
                                        </p:tgtEl>
                                      </p:cBhvr>
                                      <p:to x="100000" y="95000"/>
                                    </p:animScale>
                                    <p:animScale>
                                      <p:cBhvr>
                                        <p:cTn id="348" dur="166" decel="50000">
                                          <p:stCondLst>
                                            <p:cond delay="1834"/>
                                          </p:stCondLst>
                                        </p:cTn>
                                        <p:tgtEl>
                                          <p:spTgt spid="37"/>
                                        </p:tgtEl>
                                      </p:cBhvr>
                                      <p:to x="100000" y="100000"/>
                                    </p:animScale>
                                  </p:childTnLst>
                                </p:cTn>
                              </p:par>
                              <p:par>
                                <p:cTn id="349" presetID="26" presetClass="entr" presetSubtype="0" fill="hold" grpId="0" nodeType="withEffect">
                                  <p:stCondLst>
                                    <p:cond delay="0"/>
                                  </p:stCondLst>
                                  <p:childTnLst>
                                    <p:set>
                                      <p:cBhvr>
                                        <p:cTn id="350" dur="1" fill="hold">
                                          <p:stCondLst>
                                            <p:cond delay="0"/>
                                          </p:stCondLst>
                                        </p:cTn>
                                        <p:tgtEl>
                                          <p:spTgt spid="29"/>
                                        </p:tgtEl>
                                        <p:attrNameLst>
                                          <p:attrName>style.visibility</p:attrName>
                                        </p:attrNameLst>
                                      </p:cBhvr>
                                      <p:to>
                                        <p:strVal val="visible"/>
                                      </p:to>
                                    </p:set>
                                    <p:animEffect transition="in" filter="wipe(down)">
                                      <p:cBhvr>
                                        <p:cTn id="351" dur="580">
                                          <p:stCondLst>
                                            <p:cond delay="0"/>
                                          </p:stCondLst>
                                        </p:cTn>
                                        <p:tgtEl>
                                          <p:spTgt spid="29"/>
                                        </p:tgtEl>
                                      </p:cBhvr>
                                    </p:animEffect>
                                    <p:anim calcmode="lin" valueType="num">
                                      <p:cBhvr>
                                        <p:cTn id="35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5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5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5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57" dur="26">
                                          <p:stCondLst>
                                            <p:cond delay="650"/>
                                          </p:stCondLst>
                                        </p:cTn>
                                        <p:tgtEl>
                                          <p:spTgt spid="29"/>
                                        </p:tgtEl>
                                      </p:cBhvr>
                                      <p:to x="100000" y="60000"/>
                                    </p:animScale>
                                    <p:animScale>
                                      <p:cBhvr>
                                        <p:cTn id="358" dur="166" decel="50000">
                                          <p:stCondLst>
                                            <p:cond delay="676"/>
                                          </p:stCondLst>
                                        </p:cTn>
                                        <p:tgtEl>
                                          <p:spTgt spid="29"/>
                                        </p:tgtEl>
                                      </p:cBhvr>
                                      <p:to x="100000" y="100000"/>
                                    </p:animScale>
                                    <p:animScale>
                                      <p:cBhvr>
                                        <p:cTn id="359" dur="26">
                                          <p:stCondLst>
                                            <p:cond delay="1312"/>
                                          </p:stCondLst>
                                        </p:cTn>
                                        <p:tgtEl>
                                          <p:spTgt spid="29"/>
                                        </p:tgtEl>
                                      </p:cBhvr>
                                      <p:to x="100000" y="80000"/>
                                    </p:animScale>
                                    <p:animScale>
                                      <p:cBhvr>
                                        <p:cTn id="360" dur="166" decel="50000">
                                          <p:stCondLst>
                                            <p:cond delay="1338"/>
                                          </p:stCondLst>
                                        </p:cTn>
                                        <p:tgtEl>
                                          <p:spTgt spid="29"/>
                                        </p:tgtEl>
                                      </p:cBhvr>
                                      <p:to x="100000" y="100000"/>
                                    </p:animScale>
                                    <p:animScale>
                                      <p:cBhvr>
                                        <p:cTn id="361" dur="26">
                                          <p:stCondLst>
                                            <p:cond delay="1642"/>
                                          </p:stCondLst>
                                        </p:cTn>
                                        <p:tgtEl>
                                          <p:spTgt spid="29"/>
                                        </p:tgtEl>
                                      </p:cBhvr>
                                      <p:to x="100000" y="90000"/>
                                    </p:animScale>
                                    <p:animScale>
                                      <p:cBhvr>
                                        <p:cTn id="362" dur="166" decel="50000">
                                          <p:stCondLst>
                                            <p:cond delay="1668"/>
                                          </p:stCondLst>
                                        </p:cTn>
                                        <p:tgtEl>
                                          <p:spTgt spid="29"/>
                                        </p:tgtEl>
                                      </p:cBhvr>
                                      <p:to x="100000" y="100000"/>
                                    </p:animScale>
                                    <p:animScale>
                                      <p:cBhvr>
                                        <p:cTn id="363" dur="26">
                                          <p:stCondLst>
                                            <p:cond delay="1808"/>
                                          </p:stCondLst>
                                        </p:cTn>
                                        <p:tgtEl>
                                          <p:spTgt spid="29"/>
                                        </p:tgtEl>
                                      </p:cBhvr>
                                      <p:to x="100000" y="95000"/>
                                    </p:animScale>
                                    <p:animScale>
                                      <p:cBhvr>
                                        <p:cTn id="364" dur="166" decel="50000">
                                          <p:stCondLst>
                                            <p:cond delay="1834"/>
                                          </p:stCondLst>
                                        </p:cTn>
                                        <p:tgtEl>
                                          <p:spTgt spid="29"/>
                                        </p:tgtEl>
                                      </p:cBhvr>
                                      <p:to x="100000" y="100000"/>
                                    </p:animScale>
                                  </p:childTnLst>
                                </p:cTn>
                              </p:par>
                            </p:childTnLst>
                          </p:cTn>
                        </p:par>
                      </p:childTnLst>
                    </p:cTn>
                  </p:par>
                  <p:par>
                    <p:cTn id="365" fill="hold">
                      <p:stCondLst>
                        <p:cond delay="indefinite"/>
                      </p:stCondLst>
                      <p:childTnLst>
                        <p:par>
                          <p:cTn id="366" fill="hold">
                            <p:stCondLst>
                              <p:cond delay="0"/>
                            </p:stCondLst>
                            <p:childTnLst>
                              <p:par>
                                <p:cTn id="367" presetID="26" presetClass="entr" presetSubtype="0" fill="hold" grpId="0" nodeType="clickEffect">
                                  <p:stCondLst>
                                    <p:cond delay="0"/>
                                  </p:stCondLst>
                                  <p:childTnLst>
                                    <p:set>
                                      <p:cBhvr>
                                        <p:cTn id="368" dur="1" fill="hold">
                                          <p:stCondLst>
                                            <p:cond delay="0"/>
                                          </p:stCondLst>
                                        </p:cTn>
                                        <p:tgtEl>
                                          <p:spTgt spid="28"/>
                                        </p:tgtEl>
                                        <p:attrNameLst>
                                          <p:attrName>style.visibility</p:attrName>
                                        </p:attrNameLst>
                                      </p:cBhvr>
                                      <p:to>
                                        <p:strVal val="visible"/>
                                      </p:to>
                                    </p:set>
                                    <p:animEffect transition="in" filter="wipe(down)">
                                      <p:cBhvr>
                                        <p:cTn id="369" dur="580">
                                          <p:stCondLst>
                                            <p:cond delay="0"/>
                                          </p:stCondLst>
                                        </p:cTn>
                                        <p:tgtEl>
                                          <p:spTgt spid="28"/>
                                        </p:tgtEl>
                                      </p:cBhvr>
                                    </p:animEffect>
                                    <p:anim calcmode="lin" valueType="num">
                                      <p:cBhvr>
                                        <p:cTn id="37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7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7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7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7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5" dur="26">
                                          <p:stCondLst>
                                            <p:cond delay="650"/>
                                          </p:stCondLst>
                                        </p:cTn>
                                        <p:tgtEl>
                                          <p:spTgt spid="28"/>
                                        </p:tgtEl>
                                      </p:cBhvr>
                                      <p:to x="100000" y="60000"/>
                                    </p:animScale>
                                    <p:animScale>
                                      <p:cBhvr>
                                        <p:cTn id="376" dur="166" decel="50000">
                                          <p:stCondLst>
                                            <p:cond delay="676"/>
                                          </p:stCondLst>
                                        </p:cTn>
                                        <p:tgtEl>
                                          <p:spTgt spid="28"/>
                                        </p:tgtEl>
                                      </p:cBhvr>
                                      <p:to x="100000" y="100000"/>
                                    </p:animScale>
                                    <p:animScale>
                                      <p:cBhvr>
                                        <p:cTn id="377" dur="26">
                                          <p:stCondLst>
                                            <p:cond delay="1312"/>
                                          </p:stCondLst>
                                        </p:cTn>
                                        <p:tgtEl>
                                          <p:spTgt spid="28"/>
                                        </p:tgtEl>
                                      </p:cBhvr>
                                      <p:to x="100000" y="80000"/>
                                    </p:animScale>
                                    <p:animScale>
                                      <p:cBhvr>
                                        <p:cTn id="378" dur="166" decel="50000">
                                          <p:stCondLst>
                                            <p:cond delay="1338"/>
                                          </p:stCondLst>
                                        </p:cTn>
                                        <p:tgtEl>
                                          <p:spTgt spid="28"/>
                                        </p:tgtEl>
                                      </p:cBhvr>
                                      <p:to x="100000" y="100000"/>
                                    </p:animScale>
                                    <p:animScale>
                                      <p:cBhvr>
                                        <p:cTn id="379" dur="26">
                                          <p:stCondLst>
                                            <p:cond delay="1642"/>
                                          </p:stCondLst>
                                        </p:cTn>
                                        <p:tgtEl>
                                          <p:spTgt spid="28"/>
                                        </p:tgtEl>
                                      </p:cBhvr>
                                      <p:to x="100000" y="90000"/>
                                    </p:animScale>
                                    <p:animScale>
                                      <p:cBhvr>
                                        <p:cTn id="380" dur="166" decel="50000">
                                          <p:stCondLst>
                                            <p:cond delay="1668"/>
                                          </p:stCondLst>
                                        </p:cTn>
                                        <p:tgtEl>
                                          <p:spTgt spid="28"/>
                                        </p:tgtEl>
                                      </p:cBhvr>
                                      <p:to x="100000" y="100000"/>
                                    </p:animScale>
                                    <p:animScale>
                                      <p:cBhvr>
                                        <p:cTn id="381" dur="26">
                                          <p:stCondLst>
                                            <p:cond delay="1808"/>
                                          </p:stCondLst>
                                        </p:cTn>
                                        <p:tgtEl>
                                          <p:spTgt spid="28"/>
                                        </p:tgtEl>
                                      </p:cBhvr>
                                      <p:to x="100000" y="95000"/>
                                    </p:animScale>
                                    <p:animScale>
                                      <p:cBhvr>
                                        <p:cTn id="382" dur="166" decel="50000">
                                          <p:stCondLst>
                                            <p:cond delay="1834"/>
                                          </p:stCondLst>
                                        </p:cTn>
                                        <p:tgtEl>
                                          <p:spTgt spid="28"/>
                                        </p:tgtEl>
                                      </p:cBhvr>
                                      <p:to x="100000" y="100000"/>
                                    </p:animScale>
                                  </p:childTnLst>
                                </p:cTn>
                              </p:par>
                            </p:childTnLst>
                          </p:cTn>
                        </p:par>
                      </p:childTnLst>
                    </p:cTn>
                  </p:par>
                  <p:par>
                    <p:cTn id="383" fill="hold">
                      <p:stCondLst>
                        <p:cond delay="indefinite"/>
                      </p:stCondLst>
                      <p:childTnLst>
                        <p:par>
                          <p:cTn id="384" fill="hold">
                            <p:stCondLst>
                              <p:cond delay="0"/>
                            </p:stCondLst>
                            <p:childTnLst>
                              <p:par>
                                <p:cTn id="385" presetID="26" presetClass="entr" presetSubtype="0" fill="hold" grpId="0" nodeType="clickEffect">
                                  <p:stCondLst>
                                    <p:cond delay="0"/>
                                  </p:stCondLst>
                                  <p:childTnLst>
                                    <p:set>
                                      <p:cBhvr>
                                        <p:cTn id="386" dur="1" fill="hold">
                                          <p:stCondLst>
                                            <p:cond delay="0"/>
                                          </p:stCondLst>
                                        </p:cTn>
                                        <p:tgtEl>
                                          <p:spTgt spid="43"/>
                                        </p:tgtEl>
                                        <p:attrNameLst>
                                          <p:attrName>style.visibility</p:attrName>
                                        </p:attrNameLst>
                                      </p:cBhvr>
                                      <p:to>
                                        <p:strVal val="visible"/>
                                      </p:to>
                                    </p:set>
                                    <p:animEffect transition="in" filter="wipe(down)">
                                      <p:cBhvr>
                                        <p:cTn id="387" dur="580">
                                          <p:stCondLst>
                                            <p:cond delay="0"/>
                                          </p:stCondLst>
                                        </p:cTn>
                                        <p:tgtEl>
                                          <p:spTgt spid="43"/>
                                        </p:tgtEl>
                                      </p:cBhvr>
                                    </p:animEffect>
                                    <p:anim calcmode="lin" valueType="num">
                                      <p:cBhvr>
                                        <p:cTn id="38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38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39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39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39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393" dur="26">
                                          <p:stCondLst>
                                            <p:cond delay="650"/>
                                          </p:stCondLst>
                                        </p:cTn>
                                        <p:tgtEl>
                                          <p:spTgt spid="43"/>
                                        </p:tgtEl>
                                      </p:cBhvr>
                                      <p:to x="100000" y="60000"/>
                                    </p:animScale>
                                    <p:animScale>
                                      <p:cBhvr>
                                        <p:cTn id="394" dur="166" decel="50000">
                                          <p:stCondLst>
                                            <p:cond delay="676"/>
                                          </p:stCondLst>
                                        </p:cTn>
                                        <p:tgtEl>
                                          <p:spTgt spid="43"/>
                                        </p:tgtEl>
                                      </p:cBhvr>
                                      <p:to x="100000" y="100000"/>
                                    </p:animScale>
                                    <p:animScale>
                                      <p:cBhvr>
                                        <p:cTn id="395" dur="26">
                                          <p:stCondLst>
                                            <p:cond delay="1312"/>
                                          </p:stCondLst>
                                        </p:cTn>
                                        <p:tgtEl>
                                          <p:spTgt spid="43"/>
                                        </p:tgtEl>
                                      </p:cBhvr>
                                      <p:to x="100000" y="80000"/>
                                    </p:animScale>
                                    <p:animScale>
                                      <p:cBhvr>
                                        <p:cTn id="396" dur="166" decel="50000">
                                          <p:stCondLst>
                                            <p:cond delay="1338"/>
                                          </p:stCondLst>
                                        </p:cTn>
                                        <p:tgtEl>
                                          <p:spTgt spid="43"/>
                                        </p:tgtEl>
                                      </p:cBhvr>
                                      <p:to x="100000" y="100000"/>
                                    </p:animScale>
                                    <p:animScale>
                                      <p:cBhvr>
                                        <p:cTn id="397" dur="26">
                                          <p:stCondLst>
                                            <p:cond delay="1642"/>
                                          </p:stCondLst>
                                        </p:cTn>
                                        <p:tgtEl>
                                          <p:spTgt spid="43"/>
                                        </p:tgtEl>
                                      </p:cBhvr>
                                      <p:to x="100000" y="90000"/>
                                    </p:animScale>
                                    <p:animScale>
                                      <p:cBhvr>
                                        <p:cTn id="398" dur="166" decel="50000">
                                          <p:stCondLst>
                                            <p:cond delay="1668"/>
                                          </p:stCondLst>
                                        </p:cTn>
                                        <p:tgtEl>
                                          <p:spTgt spid="43"/>
                                        </p:tgtEl>
                                      </p:cBhvr>
                                      <p:to x="100000" y="100000"/>
                                    </p:animScale>
                                    <p:animScale>
                                      <p:cBhvr>
                                        <p:cTn id="399" dur="26">
                                          <p:stCondLst>
                                            <p:cond delay="1808"/>
                                          </p:stCondLst>
                                        </p:cTn>
                                        <p:tgtEl>
                                          <p:spTgt spid="43"/>
                                        </p:tgtEl>
                                      </p:cBhvr>
                                      <p:to x="100000" y="95000"/>
                                    </p:animScale>
                                    <p:animScale>
                                      <p:cBhvr>
                                        <p:cTn id="400" dur="166" decel="50000">
                                          <p:stCondLst>
                                            <p:cond delay="1834"/>
                                          </p:stCondLst>
                                        </p:cTn>
                                        <p:tgtEl>
                                          <p:spTgt spid="43"/>
                                        </p:tgtEl>
                                      </p:cBhvr>
                                      <p:to x="100000" y="100000"/>
                                    </p:animScale>
                                  </p:childTnLst>
                                </p:cTn>
                              </p:par>
                              <p:par>
                                <p:cTn id="401" presetID="26" presetClass="entr" presetSubtype="0" fill="hold" grpId="0" nodeType="withEffect">
                                  <p:stCondLst>
                                    <p:cond delay="0"/>
                                  </p:stCondLst>
                                  <p:childTnLst>
                                    <p:set>
                                      <p:cBhvr>
                                        <p:cTn id="402" dur="1" fill="hold">
                                          <p:stCondLst>
                                            <p:cond delay="0"/>
                                          </p:stCondLst>
                                        </p:cTn>
                                        <p:tgtEl>
                                          <p:spTgt spid="5"/>
                                        </p:tgtEl>
                                        <p:attrNameLst>
                                          <p:attrName>style.visibility</p:attrName>
                                        </p:attrNameLst>
                                      </p:cBhvr>
                                      <p:to>
                                        <p:strVal val="visible"/>
                                      </p:to>
                                    </p:set>
                                    <p:animEffect transition="in" filter="wipe(down)">
                                      <p:cBhvr>
                                        <p:cTn id="403" dur="580">
                                          <p:stCondLst>
                                            <p:cond delay="0"/>
                                          </p:stCondLst>
                                        </p:cTn>
                                        <p:tgtEl>
                                          <p:spTgt spid="5"/>
                                        </p:tgtEl>
                                      </p:cBhvr>
                                    </p:animEffect>
                                    <p:anim calcmode="lin" valueType="num">
                                      <p:cBhvr>
                                        <p:cTn id="40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0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0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0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0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09" dur="26">
                                          <p:stCondLst>
                                            <p:cond delay="650"/>
                                          </p:stCondLst>
                                        </p:cTn>
                                        <p:tgtEl>
                                          <p:spTgt spid="5"/>
                                        </p:tgtEl>
                                      </p:cBhvr>
                                      <p:to x="100000" y="60000"/>
                                    </p:animScale>
                                    <p:animScale>
                                      <p:cBhvr>
                                        <p:cTn id="410" dur="166" decel="50000">
                                          <p:stCondLst>
                                            <p:cond delay="676"/>
                                          </p:stCondLst>
                                        </p:cTn>
                                        <p:tgtEl>
                                          <p:spTgt spid="5"/>
                                        </p:tgtEl>
                                      </p:cBhvr>
                                      <p:to x="100000" y="100000"/>
                                    </p:animScale>
                                    <p:animScale>
                                      <p:cBhvr>
                                        <p:cTn id="411" dur="26">
                                          <p:stCondLst>
                                            <p:cond delay="1312"/>
                                          </p:stCondLst>
                                        </p:cTn>
                                        <p:tgtEl>
                                          <p:spTgt spid="5"/>
                                        </p:tgtEl>
                                      </p:cBhvr>
                                      <p:to x="100000" y="80000"/>
                                    </p:animScale>
                                    <p:animScale>
                                      <p:cBhvr>
                                        <p:cTn id="412" dur="166" decel="50000">
                                          <p:stCondLst>
                                            <p:cond delay="1338"/>
                                          </p:stCondLst>
                                        </p:cTn>
                                        <p:tgtEl>
                                          <p:spTgt spid="5"/>
                                        </p:tgtEl>
                                      </p:cBhvr>
                                      <p:to x="100000" y="100000"/>
                                    </p:animScale>
                                    <p:animScale>
                                      <p:cBhvr>
                                        <p:cTn id="413" dur="26">
                                          <p:stCondLst>
                                            <p:cond delay="1642"/>
                                          </p:stCondLst>
                                        </p:cTn>
                                        <p:tgtEl>
                                          <p:spTgt spid="5"/>
                                        </p:tgtEl>
                                      </p:cBhvr>
                                      <p:to x="100000" y="90000"/>
                                    </p:animScale>
                                    <p:animScale>
                                      <p:cBhvr>
                                        <p:cTn id="414" dur="166" decel="50000">
                                          <p:stCondLst>
                                            <p:cond delay="1668"/>
                                          </p:stCondLst>
                                        </p:cTn>
                                        <p:tgtEl>
                                          <p:spTgt spid="5"/>
                                        </p:tgtEl>
                                      </p:cBhvr>
                                      <p:to x="100000" y="100000"/>
                                    </p:animScale>
                                    <p:animScale>
                                      <p:cBhvr>
                                        <p:cTn id="415" dur="26">
                                          <p:stCondLst>
                                            <p:cond delay="1808"/>
                                          </p:stCondLst>
                                        </p:cTn>
                                        <p:tgtEl>
                                          <p:spTgt spid="5"/>
                                        </p:tgtEl>
                                      </p:cBhvr>
                                      <p:to x="100000" y="95000"/>
                                    </p:animScale>
                                    <p:animScale>
                                      <p:cBhvr>
                                        <p:cTn id="416" dur="166" decel="50000">
                                          <p:stCondLst>
                                            <p:cond delay="1834"/>
                                          </p:stCondLst>
                                        </p:cTn>
                                        <p:tgtEl>
                                          <p:spTgt spid="5"/>
                                        </p:tgtEl>
                                      </p:cBhvr>
                                      <p:to x="100000" y="100000"/>
                                    </p:animScale>
                                  </p:childTnLst>
                                </p:cTn>
                              </p:par>
                              <p:par>
                                <p:cTn id="417" presetID="26" presetClass="entr" presetSubtype="0" fill="hold" grpId="0" nodeType="withEffect">
                                  <p:stCondLst>
                                    <p:cond delay="0"/>
                                  </p:stCondLst>
                                  <p:childTnLst>
                                    <p:set>
                                      <p:cBhvr>
                                        <p:cTn id="418" dur="1" fill="hold">
                                          <p:stCondLst>
                                            <p:cond delay="0"/>
                                          </p:stCondLst>
                                        </p:cTn>
                                        <p:tgtEl>
                                          <p:spTgt spid="30"/>
                                        </p:tgtEl>
                                        <p:attrNameLst>
                                          <p:attrName>style.visibility</p:attrName>
                                        </p:attrNameLst>
                                      </p:cBhvr>
                                      <p:to>
                                        <p:strVal val="visible"/>
                                      </p:to>
                                    </p:set>
                                    <p:animEffect transition="in" filter="wipe(down)">
                                      <p:cBhvr>
                                        <p:cTn id="419" dur="580">
                                          <p:stCondLst>
                                            <p:cond delay="0"/>
                                          </p:stCondLst>
                                        </p:cTn>
                                        <p:tgtEl>
                                          <p:spTgt spid="30"/>
                                        </p:tgtEl>
                                      </p:cBhvr>
                                    </p:animEffect>
                                    <p:anim calcmode="lin" valueType="num">
                                      <p:cBhvr>
                                        <p:cTn id="42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2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2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2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2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425" dur="26">
                                          <p:stCondLst>
                                            <p:cond delay="650"/>
                                          </p:stCondLst>
                                        </p:cTn>
                                        <p:tgtEl>
                                          <p:spTgt spid="30"/>
                                        </p:tgtEl>
                                      </p:cBhvr>
                                      <p:to x="100000" y="60000"/>
                                    </p:animScale>
                                    <p:animScale>
                                      <p:cBhvr>
                                        <p:cTn id="426" dur="166" decel="50000">
                                          <p:stCondLst>
                                            <p:cond delay="676"/>
                                          </p:stCondLst>
                                        </p:cTn>
                                        <p:tgtEl>
                                          <p:spTgt spid="30"/>
                                        </p:tgtEl>
                                      </p:cBhvr>
                                      <p:to x="100000" y="100000"/>
                                    </p:animScale>
                                    <p:animScale>
                                      <p:cBhvr>
                                        <p:cTn id="427" dur="26">
                                          <p:stCondLst>
                                            <p:cond delay="1312"/>
                                          </p:stCondLst>
                                        </p:cTn>
                                        <p:tgtEl>
                                          <p:spTgt spid="30"/>
                                        </p:tgtEl>
                                      </p:cBhvr>
                                      <p:to x="100000" y="80000"/>
                                    </p:animScale>
                                    <p:animScale>
                                      <p:cBhvr>
                                        <p:cTn id="428" dur="166" decel="50000">
                                          <p:stCondLst>
                                            <p:cond delay="1338"/>
                                          </p:stCondLst>
                                        </p:cTn>
                                        <p:tgtEl>
                                          <p:spTgt spid="30"/>
                                        </p:tgtEl>
                                      </p:cBhvr>
                                      <p:to x="100000" y="100000"/>
                                    </p:animScale>
                                    <p:animScale>
                                      <p:cBhvr>
                                        <p:cTn id="429" dur="26">
                                          <p:stCondLst>
                                            <p:cond delay="1642"/>
                                          </p:stCondLst>
                                        </p:cTn>
                                        <p:tgtEl>
                                          <p:spTgt spid="30"/>
                                        </p:tgtEl>
                                      </p:cBhvr>
                                      <p:to x="100000" y="90000"/>
                                    </p:animScale>
                                    <p:animScale>
                                      <p:cBhvr>
                                        <p:cTn id="430" dur="166" decel="50000">
                                          <p:stCondLst>
                                            <p:cond delay="1668"/>
                                          </p:stCondLst>
                                        </p:cTn>
                                        <p:tgtEl>
                                          <p:spTgt spid="30"/>
                                        </p:tgtEl>
                                      </p:cBhvr>
                                      <p:to x="100000" y="100000"/>
                                    </p:animScale>
                                    <p:animScale>
                                      <p:cBhvr>
                                        <p:cTn id="431" dur="26">
                                          <p:stCondLst>
                                            <p:cond delay="1808"/>
                                          </p:stCondLst>
                                        </p:cTn>
                                        <p:tgtEl>
                                          <p:spTgt spid="30"/>
                                        </p:tgtEl>
                                      </p:cBhvr>
                                      <p:to x="100000" y="95000"/>
                                    </p:animScale>
                                    <p:animScale>
                                      <p:cBhvr>
                                        <p:cTn id="432" dur="166" decel="50000">
                                          <p:stCondLst>
                                            <p:cond delay="1834"/>
                                          </p:stCondLst>
                                        </p:cTn>
                                        <p:tgtEl>
                                          <p:spTgt spid="30"/>
                                        </p:tgtEl>
                                      </p:cBhvr>
                                      <p:to x="100000" y="100000"/>
                                    </p:animScale>
                                  </p:childTnLst>
                                </p:cTn>
                              </p:par>
                              <p:par>
                                <p:cTn id="433" presetID="26" presetClass="entr" presetSubtype="0" fill="hold" grpId="0" nodeType="withEffect">
                                  <p:stCondLst>
                                    <p:cond delay="0"/>
                                  </p:stCondLst>
                                  <p:childTnLst>
                                    <p:set>
                                      <p:cBhvr>
                                        <p:cTn id="434" dur="1" fill="hold">
                                          <p:stCondLst>
                                            <p:cond delay="0"/>
                                          </p:stCondLst>
                                        </p:cTn>
                                        <p:tgtEl>
                                          <p:spTgt spid="48"/>
                                        </p:tgtEl>
                                        <p:attrNameLst>
                                          <p:attrName>style.visibility</p:attrName>
                                        </p:attrNameLst>
                                      </p:cBhvr>
                                      <p:to>
                                        <p:strVal val="visible"/>
                                      </p:to>
                                    </p:set>
                                    <p:animEffect transition="in" filter="wipe(down)">
                                      <p:cBhvr>
                                        <p:cTn id="435" dur="580">
                                          <p:stCondLst>
                                            <p:cond delay="0"/>
                                          </p:stCondLst>
                                        </p:cTn>
                                        <p:tgtEl>
                                          <p:spTgt spid="48"/>
                                        </p:tgtEl>
                                      </p:cBhvr>
                                    </p:animEffect>
                                    <p:anim calcmode="lin" valueType="num">
                                      <p:cBhvr>
                                        <p:cTn id="436"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37"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38"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39"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440"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441" dur="26">
                                          <p:stCondLst>
                                            <p:cond delay="650"/>
                                          </p:stCondLst>
                                        </p:cTn>
                                        <p:tgtEl>
                                          <p:spTgt spid="48"/>
                                        </p:tgtEl>
                                      </p:cBhvr>
                                      <p:to x="100000" y="60000"/>
                                    </p:animScale>
                                    <p:animScale>
                                      <p:cBhvr>
                                        <p:cTn id="442" dur="166" decel="50000">
                                          <p:stCondLst>
                                            <p:cond delay="676"/>
                                          </p:stCondLst>
                                        </p:cTn>
                                        <p:tgtEl>
                                          <p:spTgt spid="48"/>
                                        </p:tgtEl>
                                      </p:cBhvr>
                                      <p:to x="100000" y="100000"/>
                                    </p:animScale>
                                    <p:animScale>
                                      <p:cBhvr>
                                        <p:cTn id="443" dur="26">
                                          <p:stCondLst>
                                            <p:cond delay="1312"/>
                                          </p:stCondLst>
                                        </p:cTn>
                                        <p:tgtEl>
                                          <p:spTgt spid="48"/>
                                        </p:tgtEl>
                                      </p:cBhvr>
                                      <p:to x="100000" y="80000"/>
                                    </p:animScale>
                                    <p:animScale>
                                      <p:cBhvr>
                                        <p:cTn id="444" dur="166" decel="50000">
                                          <p:stCondLst>
                                            <p:cond delay="1338"/>
                                          </p:stCondLst>
                                        </p:cTn>
                                        <p:tgtEl>
                                          <p:spTgt spid="48"/>
                                        </p:tgtEl>
                                      </p:cBhvr>
                                      <p:to x="100000" y="100000"/>
                                    </p:animScale>
                                    <p:animScale>
                                      <p:cBhvr>
                                        <p:cTn id="445" dur="26">
                                          <p:stCondLst>
                                            <p:cond delay="1642"/>
                                          </p:stCondLst>
                                        </p:cTn>
                                        <p:tgtEl>
                                          <p:spTgt spid="48"/>
                                        </p:tgtEl>
                                      </p:cBhvr>
                                      <p:to x="100000" y="90000"/>
                                    </p:animScale>
                                    <p:animScale>
                                      <p:cBhvr>
                                        <p:cTn id="446" dur="166" decel="50000">
                                          <p:stCondLst>
                                            <p:cond delay="1668"/>
                                          </p:stCondLst>
                                        </p:cTn>
                                        <p:tgtEl>
                                          <p:spTgt spid="48"/>
                                        </p:tgtEl>
                                      </p:cBhvr>
                                      <p:to x="100000" y="100000"/>
                                    </p:animScale>
                                    <p:animScale>
                                      <p:cBhvr>
                                        <p:cTn id="447" dur="26">
                                          <p:stCondLst>
                                            <p:cond delay="1808"/>
                                          </p:stCondLst>
                                        </p:cTn>
                                        <p:tgtEl>
                                          <p:spTgt spid="48"/>
                                        </p:tgtEl>
                                      </p:cBhvr>
                                      <p:to x="100000" y="95000"/>
                                    </p:animScale>
                                    <p:animScale>
                                      <p:cBhvr>
                                        <p:cTn id="448" dur="166" decel="50000">
                                          <p:stCondLst>
                                            <p:cond delay="1834"/>
                                          </p:stCondLst>
                                        </p:cTn>
                                        <p:tgtEl>
                                          <p:spTgt spid="48"/>
                                        </p:tgtEl>
                                      </p:cBhvr>
                                      <p:to x="100000" y="100000"/>
                                    </p:animScale>
                                  </p:childTnLst>
                                </p:cTn>
                              </p:par>
                              <p:par>
                                <p:cTn id="449" presetID="26" presetClass="entr" presetSubtype="0" fill="hold" grpId="0" nodeType="withEffect">
                                  <p:stCondLst>
                                    <p:cond delay="0"/>
                                  </p:stCondLst>
                                  <p:childTnLst>
                                    <p:set>
                                      <p:cBhvr>
                                        <p:cTn id="450" dur="1" fill="hold">
                                          <p:stCondLst>
                                            <p:cond delay="0"/>
                                          </p:stCondLst>
                                        </p:cTn>
                                        <p:tgtEl>
                                          <p:spTgt spid="39"/>
                                        </p:tgtEl>
                                        <p:attrNameLst>
                                          <p:attrName>style.visibility</p:attrName>
                                        </p:attrNameLst>
                                      </p:cBhvr>
                                      <p:to>
                                        <p:strVal val="visible"/>
                                      </p:to>
                                    </p:set>
                                    <p:animEffect transition="in" filter="wipe(down)">
                                      <p:cBhvr>
                                        <p:cTn id="451" dur="580">
                                          <p:stCondLst>
                                            <p:cond delay="0"/>
                                          </p:stCondLst>
                                        </p:cTn>
                                        <p:tgtEl>
                                          <p:spTgt spid="39"/>
                                        </p:tgtEl>
                                      </p:cBhvr>
                                    </p:animEffect>
                                    <p:anim calcmode="lin" valueType="num">
                                      <p:cBhvr>
                                        <p:cTn id="452"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453"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54"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55"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56"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57" dur="26">
                                          <p:stCondLst>
                                            <p:cond delay="650"/>
                                          </p:stCondLst>
                                        </p:cTn>
                                        <p:tgtEl>
                                          <p:spTgt spid="39"/>
                                        </p:tgtEl>
                                      </p:cBhvr>
                                      <p:to x="100000" y="60000"/>
                                    </p:animScale>
                                    <p:animScale>
                                      <p:cBhvr>
                                        <p:cTn id="458" dur="166" decel="50000">
                                          <p:stCondLst>
                                            <p:cond delay="676"/>
                                          </p:stCondLst>
                                        </p:cTn>
                                        <p:tgtEl>
                                          <p:spTgt spid="39"/>
                                        </p:tgtEl>
                                      </p:cBhvr>
                                      <p:to x="100000" y="100000"/>
                                    </p:animScale>
                                    <p:animScale>
                                      <p:cBhvr>
                                        <p:cTn id="459" dur="26">
                                          <p:stCondLst>
                                            <p:cond delay="1312"/>
                                          </p:stCondLst>
                                        </p:cTn>
                                        <p:tgtEl>
                                          <p:spTgt spid="39"/>
                                        </p:tgtEl>
                                      </p:cBhvr>
                                      <p:to x="100000" y="80000"/>
                                    </p:animScale>
                                    <p:animScale>
                                      <p:cBhvr>
                                        <p:cTn id="460" dur="166" decel="50000">
                                          <p:stCondLst>
                                            <p:cond delay="1338"/>
                                          </p:stCondLst>
                                        </p:cTn>
                                        <p:tgtEl>
                                          <p:spTgt spid="39"/>
                                        </p:tgtEl>
                                      </p:cBhvr>
                                      <p:to x="100000" y="100000"/>
                                    </p:animScale>
                                    <p:animScale>
                                      <p:cBhvr>
                                        <p:cTn id="461" dur="26">
                                          <p:stCondLst>
                                            <p:cond delay="1642"/>
                                          </p:stCondLst>
                                        </p:cTn>
                                        <p:tgtEl>
                                          <p:spTgt spid="39"/>
                                        </p:tgtEl>
                                      </p:cBhvr>
                                      <p:to x="100000" y="90000"/>
                                    </p:animScale>
                                    <p:animScale>
                                      <p:cBhvr>
                                        <p:cTn id="462" dur="166" decel="50000">
                                          <p:stCondLst>
                                            <p:cond delay="1668"/>
                                          </p:stCondLst>
                                        </p:cTn>
                                        <p:tgtEl>
                                          <p:spTgt spid="39"/>
                                        </p:tgtEl>
                                      </p:cBhvr>
                                      <p:to x="100000" y="100000"/>
                                    </p:animScale>
                                    <p:animScale>
                                      <p:cBhvr>
                                        <p:cTn id="463" dur="26">
                                          <p:stCondLst>
                                            <p:cond delay="1808"/>
                                          </p:stCondLst>
                                        </p:cTn>
                                        <p:tgtEl>
                                          <p:spTgt spid="39"/>
                                        </p:tgtEl>
                                      </p:cBhvr>
                                      <p:to x="100000" y="95000"/>
                                    </p:animScale>
                                    <p:animScale>
                                      <p:cBhvr>
                                        <p:cTn id="464" dur="166" decel="50000">
                                          <p:stCondLst>
                                            <p:cond delay="1834"/>
                                          </p:stCondLst>
                                        </p:cTn>
                                        <p:tgtEl>
                                          <p:spTgt spid="39"/>
                                        </p:tgtEl>
                                      </p:cBhvr>
                                      <p:to x="100000" y="100000"/>
                                    </p:animScale>
                                  </p:childTnLst>
                                </p:cTn>
                              </p:par>
                            </p:childTnLst>
                          </p:cTn>
                        </p:par>
                      </p:childTnLst>
                    </p:cTn>
                  </p:par>
                  <p:par>
                    <p:cTn id="465" fill="hold">
                      <p:stCondLst>
                        <p:cond delay="indefinite"/>
                      </p:stCondLst>
                      <p:childTnLst>
                        <p:par>
                          <p:cTn id="466" fill="hold">
                            <p:stCondLst>
                              <p:cond delay="0"/>
                            </p:stCondLst>
                            <p:childTnLst>
                              <p:par>
                                <p:cTn id="467" presetID="26" presetClass="entr" presetSubtype="0" fill="hold" grpId="0" nodeType="clickEffect">
                                  <p:stCondLst>
                                    <p:cond delay="0"/>
                                  </p:stCondLst>
                                  <p:childTnLst>
                                    <p:set>
                                      <p:cBhvr>
                                        <p:cTn id="468" dur="1" fill="hold">
                                          <p:stCondLst>
                                            <p:cond delay="0"/>
                                          </p:stCondLst>
                                        </p:cTn>
                                        <p:tgtEl>
                                          <p:spTgt spid="38"/>
                                        </p:tgtEl>
                                        <p:attrNameLst>
                                          <p:attrName>style.visibility</p:attrName>
                                        </p:attrNameLst>
                                      </p:cBhvr>
                                      <p:to>
                                        <p:strVal val="visible"/>
                                      </p:to>
                                    </p:set>
                                    <p:animEffect transition="in" filter="wipe(down)">
                                      <p:cBhvr>
                                        <p:cTn id="469" dur="580">
                                          <p:stCondLst>
                                            <p:cond delay="0"/>
                                          </p:stCondLst>
                                        </p:cTn>
                                        <p:tgtEl>
                                          <p:spTgt spid="38"/>
                                        </p:tgtEl>
                                      </p:cBhvr>
                                    </p:animEffect>
                                    <p:anim calcmode="lin" valueType="num">
                                      <p:cBhvr>
                                        <p:cTn id="470"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71"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72"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73"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74"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75" dur="26">
                                          <p:stCondLst>
                                            <p:cond delay="650"/>
                                          </p:stCondLst>
                                        </p:cTn>
                                        <p:tgtEl>
                                          <p:spTgt spid="38"/>
                                        </p:tgtEl>
                                      </p:cBhvr>
                                      <p:to x="100000" y="60000"/>
                                    </p:animScale>
                                    <p:animScale>
                                      <p:cBhvr>
                                        <p:cTn id="476" dur="166" decel="50000">
                                          <p:stCondLst>
                                            <p:cond delay="676"/>
                                          </p:stCondLst>
                                        </p:cTn>
                                        <p:tgtEl>
                                          <p:spTgt spid="38"/>
                                        </p:tgtEl>
                                      </p:cBhvr>
                                      <p:to x="100000" y="100000"/>
                                    </p:animScale>
                                    <p:animScale>
                                      <p:cBhvr>
                                        <p:cTn id="477" dur="26">
                                          <p:stCondLst>
                                            <p:cond delay="1312"/>
                                          </p:stCondLst>
                                        </p:cTn>
                                        <p:tgtEl>
                                          <p:spTgt spid="38"/>
                                        </p:tgtEl>
                                      </p:cBhvr>
                                      <p:to x="100000" y="80000"/>
                                    </p:animScale>
                                    <p:animScale>
                                      <p:cBhvr>
                                        <p:cTn id="478" dur="166" decel="50000">
                                          <p:stCondLst>
                                            <p:cond delay="1338"/>
                                          </p:stCondLst>
                                        </p:cTn>
                                        <p:tgtEl>
                                          <p:spTgt spid="38"/>
                                        </p:tgtEl>
                                      </p:cBhvr>
                                      <p:to x="100000" y="100000"/>
                                    </p:animScale>
                                    <p:animScale>
                                      <p:cBhvr>
                                        <p:cTn id="479" dur="26">
                                          <p:stCondLst>
                                            <p:cond delay="1642"/>
                                          </p:stCondLst>
                                        </p:cTn>
                                        <p:tgtEl>
                                          <p:spTgt spid="38"/>
                                        </p:tgtEl>
                                      </p:cBhvr>
                                      <p:to x="100000" y="90000"/>
                                    </p:animScale>
                                    <p:animScale>
                                      <p:cBhvr>
                                        <p:cTn id="480" dur="166" decel="50000">
                                          <p:stCondLst>
                                            <p:cond delay="1668"/>
                                          </p:stCondLst>
                                        </p:cTn>
                                        <p:tgtEl>
                                          <p:spTgt spid="38"/>
                                        </p:tgtEl>
                                      </p:cBhvr>
                                      <p:to x="100000" y="100000"/>
                                    </p:animScale>
                                    <p:animScale>
                                      <p:cBhvr>
                                        <p:cTn id="481" dur="26">
                                          <p:stCondLst>
                                            <p:cond delay="1808"/>
                                          </p:stCondLst>
                                        </p:cTn>
                                        <p:tgtEl>
                                          <p:spTgt spid="38"/>
                                        </p:tgtEl>
                                      </p:cBhvr>
                                      <p:to x="100000" y="95000"/>
                                    </p:animScale>
                                    <p:animScale>
                                      <p:cBhvr>
                                        <p:cTn id="482" dur="166" decel="50000">
                                          <p:stCondLst>
                                            <p:cond delay="1834"/>
                                          </p:stCondLst>
                                        </p:cTn>
                                        <p:tgtEl>
                                          <p:spTgt spid="38"/>
                                        </p:tgtEl>
                                      </p:cBhvr>
                                      <p:to x="100000" y="100000"/>
                                    </p:animScale>
                                  </p:childTnLst>
                                </p:cTn>
                              </p:par>
                            </p:childTnLst>
                          </p:cTn>
                        </p:par>
                      </p:childTnLst>
                    </p:cTn>
                  </p:par>
                  <p:par>
                    <p:cTn id="483" fill="hold">
                      <p:stCondLst>
                        <p:cond delay="indefinite"/>
                      </p:stCondLst>
                      <p:childTnLst>
                        <p:par>
                          <p:cTn id="484" fill="hold">
                            <p:stCondLst>
                              <p:cond delay="0"/>
                            </p:stCondLst>
                            <p:childTnLst>
                              <p:par>
                                <p:cTn id="485" presetID="26" presetClass="entr" presetSubtype="0" fill="hold" grpId="0" nodeType="clickEffect">
                                  <p:stCondLst>
                                    <p:cond delay="0"/>
                                  </p:stCondLst>
                                  <p:childTnLst>
                                    <p:set>
                                      <p:cBhvr>
                                        <p:cTn id="486" dur="1" fill="hold">
                                          <p:stCondLst>
                                            <p:cond delay="0"/>
                                          </p:stCondLst>
                                        </p:cTn>
                                        <p:tgtEl>
                                          <p:spTgt spid="44"/>
                                        </p:tgtEl>
                                        <p:attrNameLst>
                                          <p:attrName>style.visibility</p:attrName>
                                        </p:attrNameLst>
                                      </p:cBhvr>
                                      <p:to>
                                        <p:strVal val="visible"/>
                                      </p:to>
                                    </p:set>
                                    <p:animEffect transition="in" filter="wipe(down)">
                                      <p:cBhvr>
                                        <p:cTn id="487" dur="580">
                                          <p:stCondLst>
                                            <p:cond delay="0"/>
                                          </p:stCondLst>
                                        </p:cTn>
                                        <p:tgtEl>
                                          <p:spTgt spid="44"/>
                                        </p:tgtEl>
                                      </p:cBhvr>
                                    </p:animEffect>
                                    <p:anim calcmode="lin" valueType="num">
                                      <p:cBhvr>
                                        <p:cTn id="48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93" dur="26">
                                          <p:stCondLst>
                                            <p:cond delay="650"/>
                                          </p:stCondLst>
                                        </p:cTn>
                                        <p:tgtEl>
                                          <p:spTgt spid="44"/>
                                        </p:tgtEl>
                                      </p:cBhvr>
                                      <p:to x="100000" y="60000"/>
                                    </p:animScale>
                                    <p:animScale>
                                      <p:cBhvr>
                                        <p:cTn id="494" dur="166" decel="50000">
                                          <p:stCondLst>
                                            <p:cond delay="676"/>
                                          </p:stCondLst>
                                        </p:cTn>
                                        <p:tgtEl>
                                          <p:spTgt spid="44"/>
                                        </p:tgtEl>
                                      </p:cBhvr>
                                      <p:to x="100000" y="100000"/>
                                    </p:animScale>
                                    <p:animScale>
                                      <p:cBhvr>
                                        <p:cTn id="495" dur="26">
                                          <p:stCondLst>
                                            <p:cond delay="1312"/>
                                          </p:stCondLst>
                                        </p:cTn>
                                        <p:tgtEl>
                                          <p:spTgt spid="44"/>
                                        </p:tgtEl>
                                      </p:cBhvr>
                                      <p:to x="100000" y="80000"/>
                                    </p:animScale>
                                    <p:animScale>
                                      <p:cBhvr>
                                        <p:cTn id="496" dur="166" decel="50000">
                                          <p:stCondLst>
                                            <p:cond delay="1338"/>
                                          </p:stCondLst>
                                        </p:cTn>
                                        <p:tgtEl>
                                          <p:spTgt spid="44"/>
                                        </p:tgtEl>
                                      </p:cBhvr>
                                      <p:to x="100000" y="100000"/>
                                    </p:animScale>
                                    <p:animScale>
                                      <p:cBhvr>
                                        <p:cTn id="497" dur="26">
                                          <p:stCondLst>
                                            <p:cond delay="1642"/>
                                          </p:stCondLst>
                                        </p:cTn>
                                        <p:tgtEl>
                                          <p:spTgt spid="44"/>
                                        </p:tgtEl>
                                      </p:cBhvr>
                                      <p:to x="100000" y="90000"/>
                                    </p:animScale>
                                    <p:animScale>
                                      <p:cBhvr>
                                        <p:cTn id="498" dur="166" decel="50000">
                                          <p:stCondLst>
                                            <p:cond delay="1668"/>
                                          </p:stCondLst>
                                        </p:cTn>
                                        <p:tgtEl>
                                          <p:spTgt spid="44"/>
                                        </p:tgtEl>
                                      </p:cBhvr>
                                      <p:to x="100000" y="100000"/>
                                    </p:animScale>
                                    <p:animScale>
                                      <p:cBhvr>
                                        <p:cTn id="499" dur="26">
                                          <p:stCondLst>
                                            <p:cond delay="1808"/>
                                          </p:stCondLst>
                                        </p:cTn>
                                        <p:tgtEl>
                                          <p:spTgt spid="44"/>
                                        </p:tgtEl>
                                      </p:cBhvr>
                                      <p:to x="100000" y="95000"/>
                                    </p:animScale>
                                    <p:animScale>
                                      <p:cBhvr>
                                        <p:cTn id="500" dur="166" decel="50000">
                                          <p:stCondLst>
                                            <p:cond delay="1834"/>
                                          </p:stCondLst>
                                        </p:cTn>
                                        <p:tgtEl>
                                          <p:spTgt spid="44"/>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
                                        </p:tgtEl>
                                        <p:attrNameLst>
                                          <p:attrName>style.visibility</p:attrName>
                                        </p:attrNameLst>
                                      </p:cBhvr>
                                      <p:to>
                                        <p:strVal val="visible"/>
                                      </p:to>
                                    </p:set>
                                    <p:animEffect transition="in" filter="wipe(down)">
                                      <p:cBhvr>
                                        <p:cTn id="503" dur="580">
                                          <p:stCondLst>
                                            <p:cond delay="0"/>
                                          </p:stCondLst>
                                        </p:cTn>
                                        <p:tgtEl>
                                          <p:spTgt spid="6"/>
                                        </p:tgtEl>
                                      </p:cBhvr>
                                    </p:animEffect>
                                    <p:anim calcmode="lin" valueType="num">
                                      <p:cBhvr>
                                        <p:cTn id="50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09" dur="26">
                                          <p:stCondLst>
                                            <p:cond delay="650"/>
                                          </p:stCondLst>
                                        </p:cTn>
                                        <p:tgtEl>
                                          <p:spTgt spid="6"/>
                                        </p:tgtEl>
                                      </p:cBhvr>
                                      <p:to x="100000" y="60000"/>
                                    </p:animScale>
                                    <p:animScale>
                                      <p:cBhvr>
                                        <p:cTn id="510" dur="166" decel="50000">
                                          <p:stCondLst>
                                            <p:cond delay="676"/>
                                          </p:stCondLst>
                                        </p:cTn>
                                        <p:tgtEl>
                                          <p:spTgt spid="6"/>
                                        </p:tgtEl>
                                      </p:cBhvr>
                                      <p:to x="100000" y="100000"/>
                                    </p:animScale>
                                    <p:animScale>
                                      <p:cBhvr>
                                        <p:cTn id="511" dur="26">
                                          <p:stCondLst>
                                            <p:cond delay="1312"/>
                                          </p:stCondLst>
                                        </p:cTn>
                                        <p:tgtEl>
                                          <p:spTgt spid="6"/>
                                        </p:tgtEl>
                                      </p:cBhvr>
                                      <p:to x="100000" y="80000"/>
                                    </p:animScale>
                                    <p:animScale>
                                      <p:cBhvr>
                                        <p:cTn id="512" dur="166" decel="50000">
                                          <p:stCondLst>
                                            <p:cond delay="1338"/>
                                          </p:stCondLst>
                                        </p:cTn>
                                        <p:tgtEl>
                                          <p:spTgt spid="6"/>
                                        </p:tgtEl>
                                      </p:cBhvr>
                                      <p:to x="100000" y="100000"/>
                                    </p:animScale>
                                    <p:animScale>
                                      <p:cBhvr>
                                        <p:cTn id="513" dur="26">
                                          <p:stCondLst>
                                            <p:cond delay="1642"/>
                                          </p:stCondLst>
                                        </p:cTn>
                                        <p:tgtEl>
                                          <p:spTgt spid="6"/>
                                        </p:tgtEl>
                                      </p:cBhvr>
                                      <p:to x="100000" y="90000"/>
                                    </p:animScale>
                                    <p:animScale>
                                      <p:cBhvr>
                                        <p:cTn id="514" dur="166" decel="50000">
                                          <p:stCondLst>
                                            <p:cond delay="1668"/>
                                          </p:stCondLst>
                                        </p:cTn>
                                        <p:tgtEl>
                                          <p:spTgt spid="6"/>
                                        </p:tgtEl>
                                      </p:cBhvr>
                                      <p:to x="100000" y="100000"/>
                                    </p:animScale>
                                    <p:animScale>
                                      <p:cBhvr>
                                        <p:cTn id="515" dur="26">
                                          <p:stCondLst>
                                            <p:cond delay="1808"/>
                                          </p:stCondLst>
                                        </p:cTn>
                                        <p:tgtEl>
                                          <p:spTgt spid="6"/>
                                        </p:tgtEl>
                                      </p:cBhvr>
                                      <p:to x="100000" y="95000"/>
                                    </p:animScale>
                                    <p:animScale>
                                      <p:cBhvr>
                                        <p:cTn id="516" dur="166" decel="50000">
                                          <p:stCondLst>
                                            <p:cond delay="1834"/>
                                          </p:stCondLst>
                                        </p:cTn>
                                        <p:tgtEl>
                                          <p:spTgt spid="6"/>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11"/>
                                        </p:tgtEl>
                                        <p:attrNameLst>
                                          <p:attrName>style.visibility</p:attrName>
                                        </p:attrNameLst>
                                      </p:cBhvr>
                                      <p:to>
                                        <p:strVal val="visible"/>
                                      </p:to>
                                    </p:set>
                                    <p:animEffect transition="in" filter="wipe(down)">
                                      <p:cBhvr>
                                        <p:cTn id="519" dur="580">
                                          <p:stCondLst>
                                            <p:cond delay="0"/>
                                          </p:stCondLst>
                                        </p:cTn>
                                        <p:tgtEl>
                                          <p:spTgt spid="11"/>
                                        </p:tgtEl>
                                      </p:cBhvr>
                                    </p:animEffect>
                                    <p:anim calcmode="lin" valueType="num">
                                      <p:cBhvr>
                                        <p:cTn id="5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25" dur="26">
                                          <p:stCondLst>
                                            <p:cond delay="650"/>
                                          </p:stCondLst>
                                        </p:cTn>
                                        <p:tgtEl>
                                          <p:spTgt spid="11"/>
                                        </p:tgtEl>
                                      </p:cBhvr>
                                      <p:to x="100000" y="60000"/>
                                    </p:animScale>
                                    <p:animScale>
                                      <p:cBhvr>
                                        <p:cTn id="526" dur="166" decel="50000">
                                          <p:stCondLst>
                                            <p:cond delay="676"/>
                                          </p:stCondLst>
                                        </p:cTn>
                                        <p:tgtEl>
                                          <p:spTgt spid="11"/>
                                        </p:tgtEl>
                                      </p:cBhvr>
                                      <p:to x="100000" y="100000"/>
                                    </p:animScale>
                                    <p:animScale>
                                      <p:cBhvr>
                                        <p:cTn id="527" dur="26">
                                          <p:stCondLst>
                                            <p:cond delay="1312"/>
                                          </p:stCondLst>
                                        </p:cTn>
                                        <p:tgtEl>
                                          <p:spTgt spid="11"/>
                                        </p:tgtEl>
                                      </p:cBhvr>
                                      <p:to x="100000" y="80000"/>
                                    </p:animScale>
                                    <p:animScale>
                                      <p:cBhvr>
                                        <p:cTn id="528" dur="166" decel="50000">
                                          <p:stCondLst>
                                            <p:cond delay="1338"/>
                                          </p:stCondLst>
                                        </p:cTn>
                                        <p:tgtEl>
                                          <p:spTgt spid="11"/>
                                        </p:tgtEl>
                                      </p:cBhvr>
                                      <p:to x="100000" y="100000"/>
                                    </p:animScale>
                                    <p:animScale>
                                      <p:cBhvr>
                                        <p:cTn id="529" dur="26">
                                          <p:stCondLst>
                                            <p:cond delay="1642"/>
                                          </p:stCondLst>
                                        </p:cTn>
                                        <p:tgtEl>
                                          <p:spTgt spid="11"/>
                                        </p:tgtEl>
                                      </p:cBhvr>
                                      <p:to x="100000" y="90000"/>
                                    </p:animScale>
                                    <p:animScale>
                                      <p:cBhvr>
                                        <p:cTn id="530" dur="166" decel="50000">
                                          <p:stCondLst>
                                            <p:cond delay="1668"/>
                                          </p:stCondLst>
                                        </p:cTn>
                                        <p:tgtEl>
                                          <p:spTgt spid="11"/>
                                        </p:tgtEl>
                                      </p:cBhvr>
                                      <p:to x="100000" y="100000"/>
                                    </p:animScale>
                                    <p:animScale>
                                      <p:cBhvr>
                                        <p:cTn id="531" dur="26">
                                          <p:stCondLst>
                                            <p:cond delay="1808"/>
                                          </p:stCondLst>
                                        </p:cTn>
                                        <p:tgtEl>
                                          <p:spTgt spid="11"/>
                                        </p:tgtEl>
                                      </p:cBhvr>
                                      <p:to x="100000" y="95000"/>
                                    </p:animScale>
                                    <p:animScale>
                                      <p:cBhvr>
                                        <p:cTn id="532" dur="166" decel="50000">
                                          <p:stCondLst>
                                            <p:cond delay="1834"/>
                                          </p:stCondLst>
                                        </p:cTn>
                                        <p:tgtEl>
                                          <p:spTgt spid="11"/>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45"/>
                                        </p:tgtEl>
                                        <p:attrNameLst>
                                          <p:attrName>style.visibility</p:attrName>
                                        </p:attrNameLst>
                                      </p:cBhvr>
                                      <p:to>
                                        <p:strVal val="visible"/>
                                      </p:to>
                                    </p:set>
                                    <p:animEffect transition="in" filter="wipe(down)">
                                      <p:cBhvr>
                                        <p:cTn id="535" dur="580">
                                          <p:stCondLst>
                                            <p:cond delay="0"/>
                                          </p:stCondLst>
                                        </p:cTn>
                                        <p:tgtEl>
                                          <p:spTgt spid="45"/>
                                        </p:tgtEl>
                                      </p:cBhvr>
                                    </p:animEffect>
                                    <p:anim calcmode="lin" valueType="num">
                                      <p:cBhvr>
                                        <p:cTn id="53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541" dur="26">
                                          <p:stCondLst>
                                            <p:cond delay="650"/>
                                          </p:stCondLst>
                                        </p:cTn>
                                        <p:tgtEl>
                                          <p:spTgt spid="45"/>
                                        </p:tgtEl>
                                      </p:cBhvr>
                                      <p:to x="100000" y="60000"/>
                                    </p:animScale>
                                    <p:animScale>
                                      <p:cBhvr>
                                        <p:cTn id="542" dur="166" decel="50000">
                                          <p:stCondLst>
                                            <p:cond delay="676"/>
                                          </p:stCondLst>
                                        </p:cTn>
                                        <p:tgtEl>
                                          <p:spTgt spid="45"/>
                                        </p:tgtEl>
                                      </p:cBhvr>
                                      <p:to x="100000" y="100000"/>
                                    </p:animScale>
                                    <p:animScale>
                                      <p:cBhvr>
                                        <p:cTn id="543" dur="26">
                                          <p:stCondLst>
                                            <p:cond delay="1312"/>
                                          </p:stCondLst>
                                        </p:cTn>
                                        <p:tgtEl>
                                          <p:spTgt spid="45"/>
                                        </p:tgtEl>
                                      </p:cBhvr>
                                      <p:to x="100000" y="80000"/>
                                    </p:animScale>
                                    <p:animScale>
                                      <p:cBhvr>
                                        <p:cTn id="544" dur="166" decel="50000">
                                          <p:stCondLst>
                                            <p:cond delay="1338"/>
                                          </p:stCondLst>
                                        </p:cTn>
                                        <p:tgtEl>
                                          <p:spTgt spid="45"/>
                                        </p:tgtEl>
                                      </p:cBhvr>
                                      <p:to x="100000" y="100000"/>
                                    </p:animScale>
                                    <p:animScale>
                                      <p:cBhvr>
                                        <p:cTn id="545" dur="26">
                                          <p:stCondLst>
                                            <p:cond delay="1642"/>
                                          </p:stCondLst>
                                        </p:cTn>
                                        <p:tgtEl>
                                          <p:spTgt spid="45"/>
                                        </p:tgtEl>
                                      </p:cBhvr>
                                      <p:to x="100000" y="90000"/>
                                    </p:animScale>
                                    <p:animScale>
                                      <p:cBhvr>
                                        <p:cTn id="546" dur="166" decel="50000">
                                          <p:stCondLst>
                                            <p:cond delay="1668"/>
                                          </p:stCondLst>
                                        </p:cTn>
                                        <p:tgtEl>
                                          <p:spTgt spid="45"/>
                                        </p:tgtEl>
                                      </p:cBhvr>
                                      <p:to x="100000" y="100000"/>
                                    </p:animScale>
                                    <p:animScale>
                                      <p:cBhvr>
                                        <p:cTn id="547" dur="26">
                                          <p:stCondLst>
                                            <p:cond delay="1808"/>
                                          </p:stCondLst>
                                        </p:cTn>
                                        <p:tgtEl>
                                          <p:spTgt spid="45"/>
                                        </p:tgtEl>
                                      </p:cBhvr>
                                      <p:to x="100000" y="95000"/>
                                    </p:animScale>
                                    <p:animScale>
                                      <p:cBhvr>
                                        <p:cTn id="548" dur="166" decel="50000">
                                          <p:stCondLst>
                                            <p:cond delay="1834"/>
                                          </p:stCondLst>
                                        </p:cTn>
                                        <p:tgtEl>
                                          <p:spTgt spid="45"/>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32"/>
                                        </p:tgtEl>
                                        <p:attrNameLst>
                                          <p:attrName>style.visibility</p:attrName>
                                        </p:attrNameLst>
                                      </p:cBhvr>
                                      <p:to>
                                        <p:strVal val="visible"/>
                                      </p:to>
                                    </p:set>
                                    <p:animEffect transition="in" filter="wipe(down)">
                                      <p:cBhvr>
                                        <p:cTn id="551" dur="580">
                                          <p:stCondLst>
                                            <p:cond delay="0"/>
                                          </p:stCondLst>
                                        </p:cTn>
                                        <p:tgtEl>
                                          <p:spTgt spid="32"/>
                                        </p:tgtEl>
                                      </p:cBhvr>
                                    </p:animEffect>
                                    <p:anim calcmode="lin" valueType="num">
                                      <p:cBhvr>
                                        <p:cTn id="55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57" dur="26">
                                          <p:stCondLst>
                                            <p:cond delay="650"/>
                                          </p:stCondLst>
                                        </p:cTn>
                                        <p:tgtEl>
                                          <p:spTgt spid="32"/>
                                        </p:tgtEl>
                                      </p:cBhvr>
                                      <p:to x="100000" y="60000"/>
                                    </p:animScale>
                                    <p:animScale>
                                      <p:cBhvr>
                                        <p:cTn id="558" dur="166" decel="50000">
                                          <p:stCondLst>
                                            <p:cond delay="676"/>
                                          </p:stCondLst>
                                        </p:cTn>
                                        <p:tgtEl>
                                          <p:spTgt spid="32"/>
                                        </p:tgtEl>
                                      </p:cBhvr>
                                      <p:to x="100000" y="100000"/>
                                    </p:animScale>
                                    <p:animScale>
                                      <p:cBhvr>
                                        <p:cTn id="559" dur="26">
                                          <p:stCondLst>
                                            <p:cond delay="1312"/>
                                          </p:stCondLst>
                                        </p:cTn>
                                        <p:tgtEl>
                                          <p:spTgt spid="32"/>
                                        </p:tgtEl>
                                      </p:cBhvr>
                                      <p:to x="100000" y="80000"/>
                                    </p:animScale>
                                    <p:animScale>
                                      <p:cBhvr>
                                        <p:cTn id="560" dur="166" decel="50000">
                                          <p:stCondLst>
                                            <p:cond delay="1338"/>
                                          </p:stCondLst>
                                        </p:cTn>
                                        <p:tgtEl>
                                          <p:spTgt spid="32"/>
                                        </p:tgtEl>
                                      </p:cBhvr>
                                      <p:to x="100000" y="100000"/>
                                    </p:animScale>
                                    <p:animScale>
                                      <p:cBhvr>
                                        <p:cTn id="561" dur="26">
                                          <p:stCondLst>
                                            <p:cond delay="1642"/>
                                          </p:stCondLst>
                                        </p:cTn>
                                        <p:tgtEl>
                                          <p:spTgt spid="32"/>
                                        </p:tgtEl>
                                      </p:cBhvr>
                                      <p:to x="100000" y="90000"/>
                                    </p:animScale>
                                    <p:animScale>
                                      <p:cBhvr>
                                        <p:cTn id="562" dur="166" decel="50000">
                                          <p:stCondLst>
                                            <p:cond delay="1668"/>
                                          </p:stCondLst>
                                        </p:cTn>
                                        <p:tgtEl>
                                          <p:spTgt spid="32"/>
                                        </p:tgtEl>
                                      </p:cBhvr>
                                      <p:to x="100000" y="100000"/>
                                    </p:animScale>
                                    <p:animScale>
                                      <p:cBhvr>
                                        <p:cTn id="563" dur="26">
                                          <p:stCondLst>
                                            <p:cond delay="1808"/>
                                          </p:stCondLst>
                                        </p:cTn>
                                        <p:tgtEl>
                                          <p:spTgt spid="32"/>
                                        </p:tgtEl>
                                      </p:cBhvr>
                                      <p:to x="100000" y="95000"/>
                                    </p:animScale>
                                    <p:animScale>
                                      <p:cBhvr>
                                        <p:cTn id="564" dur="166" decel="50000">
                                          <p:stCondLst>
                                            <p:cond delay="1834"/>
                                          </p:stCondLst>
                                        </p:cTn>
                                        <p:tgtEl>
                                          <p:spTgt spid="32"/>
                                        </p:tgtEl>
                                      </p:cBhvr>
                                      <p:to x="100000" y="100000"/>
                                    </p:animScale>
                                  </p:childTnLst>
                                </p:cTn>
                              </p:par>
                            </p:childTnLst>
                          </p:cTn>
                        </p:par>
                      </p:childTnLst>
                    </p:cTn>
                  </p:par>
                  <p:par>
                    <p:cTn id="565" fill="hold">
                      <p:stCondLst>
                        <p:cond delay="indefinite"/>
                      </p:stCondLst>
                      <p:childTnLst>
                        <p:par>
                          <p:cTn id="566" fill="hold">
                            <p:stCondLst>
                              <p:cond delay="0"/>
                            </p:stCondLst>
                            <p:childTnLst>
                              <p:par>
                                <p:cTn id="567" presetID="31" presetClass="entr" presetSubtype="0" fill="hold" grpId="0" nodeType="clickEffect">
                                  <p:stCondLst>
                                    <p:cond delay="0"/>
                                  </p:stCondLst>
                                  <p:childTnLst>
                                    <p:set>
                                      <p:cBhvr>
                                        <p:cTn id="568" dur="1" fill="hold">
                                          <p:stCondLst>
                                            <p:cond delay="0"/>
                                          </p:stCondLst>
                                        </p:cTn>
                                        <p:tgtEl>
                                          <p:spTgt spid="7"/>
                                        </p:tgtEl>
                                        <p:attrNameLst>
                                          <p:attrName>style.visibility</p:attrName>
                                        </p:attrNameLst>
                                      </p:cBhvr>
                                      <p:to>
                                        <p:strVal val="visible"/>
                                      </p:to>
                                    </p:set>
                                    <p:anim calcmode="lin" valueType="num">
                                      <p:cBhvr>
                                        <p:cTn id="569" dur="1000" fill="hold"/>
                                        <p:tgtEl>
                                          <p:spTgt spid="7"/>
                                        </p:tgtEl>
                                        <p:attrNameLst>
                                          <p:attrName>ppt_w</p:attrName>
                                        </p:attrNameLst>
                                      </p:cBhvr>
                                      <p:tavLst>
                                        <p:tav tm="0">
                                          <p:val>
                                            <p:fltVal val="0"/>
                                          </p:val>
                                        </p:tav>
                                        <p:tav tm="100000">
                                          <p:val>
                                            <p:strVal val="#ppt_w"/>
                                          </p:val>
                                        </p:tav>
                                      </p:tavLst>
                                    </p:anim>
                                    <p:anim calcmode="lin" valueType="num">
                                      <p:cBhvr>
                                        <p:cTn id="570" dur="1000" fill="hold"/>
                                        <p:tgtEl>
                                          <p:spTgt spid="7"/>
                                        </p:tgtEl>
                                        <p:attrNameLst>
                                          <p:attrName>ppt_h</p:attrName>
                                        </p:attrNameLst>
                                      </p:cBhvr>
                                      <p:tavLst>
                                        <p:tav tm="0">
                                          <p:val>
                                            <p:fltVal val="0"/>
                                          </p:val>
                                        </p:tav>
                                        <p:tav tm="100000">
                                          <p:val>
                                            <p:strVal val="#ppt_h"/>
                                          </p:val>
                                        </p:tav>
                                      </p:tavLst>
                                    </p:anim>
                                    <p:anim calcmode="lin" valueType="num">
                                      <p:cBhvr>
                                        <p:cTn id="571" dur="1000" fill="hold"/>
                                        <p:tgtEl>
                                          <p:spTgt spid="7"/>
                                        </p:tgtEl>
                                        <p:attrNameLst>
                                          <p:attrName>style.rotation</p:attrName>
                                        </p:attrNameLst>
                                      </p:cBhvr>
                                      <p:tavLst>
                                        <p:tav tm="0">
                                          <p:val>
                                            <p:fltVal val="90"/>
                                          </p:val>
                                        </p:tav>
                                        <p:tav tm="100000">
                                          <p:val>
                                            <p:fltVal val="0"/>
                                          </p:val>
                                        </p:tav>
                                      </p:tavLst>
                                    </p:anim>
                                    <p:animEffect transition="in" filter="fade">
                                      <p:cBhvr>
                                        <p:cTn id="57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12" grpId="0" animBg="1"/>
      <p:bldP spid="13" grpId="0" animBg="1"/>
      <p:bldP spid="14" grpId="0" animBg="1"/>
      <p:bldP spid="15" grpId="0" animBg="1"/>
      <p:bldP spid="19" grpId="0" animBg="1"/>
      <p:bldP spid="24" grpId="0"/>
      <p:bldP spid="25" grpId="0"/>
      <p:bldP spid="28" grpId="0"/>
      <p:bldP spid="29" grpId="0"/>
      <p:bldP spid="32" grpId="0"/>
      <p:bldP spid="35" grpId="0"/>
      <p:bldP spid="36" grpId="0"/>
      <p:bldP spid="38" grpId="0"/>
      <p:bldP spid="39" grpId="0"/>
      <p:bldP spid="40" grpId="0"/>
      <p:bldP spid="41" grpId="0"/>
      <p:bldP spid="42" grpId="0"/>
      <p:bldP spid="43" grpId="0"/>
      <p:bldP spid="44" grpId="0"/>
      <p:bldP spid="8" grpId="0"/>
      <p:bldP spid="11" grpId="0"/>
      <p:bldP spid="26" grpId="0"/>
      <p:bldP spid="27" grpId="0"/>
      <p:bldP spid="30" grpId="0"/>
      <p:bldP spid="37" grpId="0" animBg="1"/>
      <p:bldP spid="45" grpId="0" animBg="1"/>
      <p:bldP spid="47" grpId="0" animBg="1"/>
      <p:bldP spid="48"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5|0.6|0.7"/>
</p:tagLst>
</file>

<file path=ppt/tags/tag2.xml><?xml version="1.0" encoding="utf-8"?>
<p:tagLst xmlns:a="http://schemas.openxmlformats.org/drawingml/2006/main" xmlns:r="http://schemas.openxmlformats.org/officeDocument/2006/relationships" xmlns:p="http://schemas.openxmlformats.org/presentationml/2006/main">
  <p:tag name="TIMING" val="|0.4|0.8|0.7|0.3"/>
</p:tagLst>
</file>

<file path=ppt/tags/tag3.xml><?xml version="1.0" encoding="utf-8"?>
<p:tagLst xmlns:a="http://schemas.openxmlformats.org/drawingml/2006/main" xmlns:r="http://schemas.openxmlformats.org/officeDocument/2006/relationships" xmlns:p="http://schemas.openxmlformats.org/presentationml/2006/main">
  <p:tag name="TIMING" val="|0.2|0.3|0.3|0.2"/>
</p:tagLst>
</file>

<file path=ppt/tags/tag4.xml><?xml version="1.0" encoding="utf-8"?>
<p:tagLst xmlns:a="http://schemas.openxmlformats.org/drawingml/2006/main" xmlns:r="http://schemas.openxmlformats.org/officeDocument/2006/relationships" xmlns:p="http://schemas.openxmlformats.org/presentationml/2006/main">
  <p:tag name="TIMING" val="|3|1.5|0.6|0.7"/>
</p:tagLst>
</file>

<file path=ppt/theme/theme1.xml><?xml version="1.0" encoding="utf-8"?>
<a:theme xmlns:a="http://schemas.openxmlformats.org/drawingml/2006/main" name="raison etre SUEZ">
  <a:themeElements>
    <a:clrScheme name="Personnalisé 260">
      <a:dk1>
        <a:srgbClr val="000000"/>
      </a:dk1>
      <a:lt1>
        <a:srgbClr val="FFFFFF"/>
      </a:lt1>
      <a:dk2>
        <a:srgbClr val="171D56"/>
      </a:dk2>
      <a:lt2>
        <a:srgbClr val="76B6FB"/>
      </a:lt2>
      <a:accent1>
        <a:srgbClr val="FAC02E"/>
      </a:accent1>
      <a:accent2>
        <a:srgbClr val="F67536"/>
      </a:accent2>
      <a:accent3>
        <a:srgbClr val="9FC315"/>
      </a:accent3>
      <a:accent4>
        <a:srgbClr val="FDFFFD"/>
      </a:accent4>
      <a:accent5>
        <a:srgbClr val="FEFFFE"/>
      </a:accent5>
      <a:accent6>
        <a:srgbClr val="FEFFFE"/>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ison etre SUEZ" id="{C5C75813-4F08-4F51-811D-5980C742E4D1}" vid="{E2CCE760-05F5-4300-85E0-62E539F0A7A3}"/>
    </a:ext>
  </a:extLst>
</a:theme>
</file>

<file path=ppt/theme/theme2.xml><?xml version="1.0" encoding="utf-8"?>
<a:theme xmlns:a="http://schemas.openxmlformats.org/drawingml/2006/main" name="SUEZ2020">
  <a:themeElements>
    <a:clrScheme name="Personnalisé 295">
      <a:dk1>
        <a:srgbClr val="000000"/>
      </a:dk1>
      <a:lt1>
        <a:srgbClr val="FFFFFF"/>
      </a:lt1>
      <a:dk2>
        <a:srgbClr val="F67536"/>
      </a:dk2>
      <a:lt2>
        <a:srgbClr val="FFC228"/>
      </a:lt2>
      <a:accent1>
        <a:srgbClr val="77B7FC"/>
      </a:accent1>
      <a:accent2>
        <a:srgbClr val="030F40"/>
      </a:accent2>
      <a:accent3>
        <a:srgbClr val="AADC14"/>
      </a:accent3>
      <a:accent4>
        <a:srgbClr val="FFFFFF"/>
      </a:accent4>
      <a:accent5>
        <a:srgbClr val="FFFFFF"/>
      </a:accent5>
      <a:accent6>
        <a:srgbClr val="FFFFFF"/>
      </a:accent6>
      <a:hlink>
        <a:srgbClr val="00000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EZ2020" id="{2AF089A6-7A3A-412B-B85D-16F4BDFD862F}" vid="{52A72742-75DC-4E43-AB33-305914228155}"/>
    </a:ext>
  </a:extLst>
</a:theme>
</file>

<file path=ppt/theme/theme3.xml><?xml version="1.0" encoding="utf-8"?>
<a:theme xmlns:a="http://schemas.openxmlformats.org/drawingml/2006/main" name="13_Content_Layout">
  <a:themeElements>
    <a:clrScheme name="SUEZ">
      <a:dk1>
        <a:srgbClr val="000000"/>
      </a:dk1>
      <a:lt1>
        <a:srgbClr val="FFFFFF"/>
      </a:lt1>
      <a:dk2>
        <a:srgbClr val="767C97"/>
      </a:dk2>
      <a:lt2>
        <a:srgbClr val="D5D6DE"/>
      </a:lt2>
      <a:accent1>
        <a:srgbClr val="3D466C"/>
      </a:accent1>
      <a:accent2>
        <a:srgbClr val="C4DE51"/>
      </a:accent2>
      <a:accent3>
        <a:srgbClr val="ABAFBF"/>
      </a:accent3>
      <a:accent4>
        <a:srgbClr val="E0E7C7"/>
      </a:accent4>
      <a:accent5>
        <a:srgbClr val="030F40"/>
      </a:accent5>
      <a:accent6>
        <a:srgbClr val="AADC14"/>
      </a:accent6>
      <a:hlink>
        <a:srgbClr val="030F40"/>
      </a:hlink>
      <a:folHlink>
        <a:srgbClr val="030F4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uverture - Tex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uverture - Tex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uverture - Tex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uverture - Tex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uverture - Tex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uverture - Tex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uverture - Tex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uverture - Tex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uverture - Tex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uverture - Tex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uverture - Tex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uverture - Tex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re et contenu 1">
        <a:dk1>
          <a:srgbClr val="000000"/>
        </a:dk1>
        <a:lt1>
          <a:srgbClr val="FFFFFF"/>
        </a:lt1>
        <a:dk2>
          <a:srgbClr val="BADB2A"/>
        </a:dk2>
        <a:lt2>
          <a:srgbClr val="030F40"/>
        </a:lt2>
        <a:accent1>
          <a:srgbClr val="030F40"/>
        </a:accent1>
        <a:accent2>
          <a:srgbClr val="C4DE51"/>
        </a:accent2>
        <a:accent3>
          <a:srgbClr val="FFFFFF"/>
        </a:accent3>
        <a:accent4>
          <a:srgbClr val="000000"/>
        </a:accent4>
        <a:accent5>
          <a:srgbClr val="AAAAAF"/>
        </a:accent5>
        <a:accent6>
          <a:srgbClr val="B1C949"/>
        </a:accent6>
        <a:hlink>
          <a:srgbClr val="ABAFBF"/>
        </a:hlink>
        <a:folHlink>
          <a:srgbClr val="E0E7C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974C4516A13340B80EFB084DC74DF2" ma:contentTypeVersion="17" ma:contentTypeDescription="Crée un document." ma:contentTypeScope="" ma:versionID="397dfc97affd7ec30b1972885c628479">
  <xsd:schema xmlns:xsd="http://www.w3.org/2001/XMLSchema" xmlns:xs="http://www.w3.org/2001/XMLSchema" xmlns:p="http://schemas.microsoft.com/office/2006/metadata/properties" xmlns:ns2="a1c41917-7211-473f-9c89-1840bac6c7e8" targetNamespace="http://schemas.microsoft.com/office/2006/metadata/properties" ma:root="true" ma:fieldsID="d716608d2fa79ae36050bfe88b3e83d4" ns2:_="">
    <xsd:import namespace="a1c41917-7211-473f-9c89-1840bac6c7e8"/>
    <xsd:element name="properties">
      <xsd:complexType>
        <xsd:sequence>
          <xsd:element name="documentManagement">
            <xsd:complexType>
              <xsd:all>
                <xsd:element ref="ns2:MediaServiceFastMetadata" minOccurs="0"/>
                <xsd:element ref="ns2:MediaServiceDateTaken" minOccurs="0"/>
                <xsd:element ref="ns2:MediaServiceAutoTags" minOccurs="0"/>
                <xsd:element ref="ns2:MediaService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41917-7211-473f-9c89-1840bac6c7e8" elementFormDefault="qualified">
    <xsd:import namespace="http://schemas.microsoft.com/office/2006/documentManagement/types"/>
    <xsd:import namespace="http://schemas.microsoft.com/office/infopath/2007/PartnerControls"/>
    <xsd:element name="MediaServiceFastMetadata" ma:index="8" nillable="true" ma:displayName="MediaServiceFastMetadata" ma:description="" ma:hidden="true" ma:internalName="MediaServiceFastMetadata" ma:readOnly="true">
      <xsd:simpleType>
        <xsd:restriction base="dms:Note"/>
      </xsd:simpleType>
    </xsd:element>
    <xsd:element name="MediaServiceDateTaken" ma:index="9" nillable="true" ma:displayName="MediaServiceDateTaken" ma:description="" ma:hidden="true" ma:internalName="MediaServiceDateTaken" ma:readOnly="true">
      <xsd:simpleType>
        <xsd:restriction base="dms:Text"/>
      </xsd:simpleType>
    </xsd:element>
    <xsd:element name="MediaServiceAutoTags" ma:index="10" nillable="true" ma:displayName="MediaServiceAutoTags" ma:description="" ma:internalName="MediaServiceAutoTags" ma:readOnly="true">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ace10e6-8c8a-46b5-9435-807f619c65c5" ContentTypeId="0x0101" PreviousValue="true"/>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7288CE-C5C3-42CF-A250-C18204D46CDC}">
  <ds:schemaRefs>
    <ds:schemaRef ds:uri="http://schemas.microsoft.com/sharepoint/v3/contenttype/forms"/>
  </ds:schemaRefs>
</ds:datastoreItem>
</file>

<file path=customXml/itemProps2.xml><?xml version="1.0" encoding="utf-8"?>
<ds:datastoreItem xmlns:ds="http://schemas.openxmlformats.org/officeDocument/2006/customXml" ds:itemID="{BDF7C5D2-2FAA-4D86-AB3B-3C0084823ADE}">
  <ds:schemaRefs>
    <ds:schemaRef ds:uri="a1c41917-7211-473f-9c89-1840bac6c7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E11EEBF-3A51-4F19-ABE9-597344C4DF38}">
  <ds:schemaRefs>
    <ds:schemaRef ds:uri="Microsoft.SharePoint.Taxonomy.ContentTypeSync"/>
  </ds:schemaRefs>
</ds:datastoreItem>
</file>

<file path=customXml/itemProps4.xml><?xml version="1.0" encoding="utf-8"?>
<ds:datastoreItem xmlns:ds="http://schemas.openxmlformats.org/officeDocument/2006/customXml" ds:itemID="{473F4118-8C7A-4876-88F5-2EFA51081205}">
  <ds:schemaRefs>
    <ds:schemaRef ds:uri="http://www.w3.org/XML/1998/namespace"/>
    <ds:schemaRef ds:uri="http://schemas.microsoft.com/office/2006/documentManagement/types"/>
    <ds:schemaRef ds:uri="a1c41917-7211-473f-9c89-1840bac6c7e8"/>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04d09258-035b-4e4f-ae3e-d79ff3d418d8}" enabled="1" method="Standard" siteId="{f4a12867-922d-4b9d-bb85-9ee7898512a0}" removed="0"/>
</clbl:labelList>
</file>

<file path=docProps/app.xml><?xml version="1.0" encoding="utf-8"?>
<Properties xmlns="http://schemas.openxmlformats.org/officeDocument/2006/extended-properties" xmlns:vt="http://schemas.openxmlformats.org/officeDocument/2006/docPropsVTypes">
  <Template>raison etre SUEZ</Template>
  <TotalTime>10171</TotalTime>
  <Words>3393</Words>
  <Application>Microsoft Office PowerPoint</Application>
  <PresentationFormat>Grand écran</PresentationFormat>
  <Paragraphs>657</Paragraphs>
  <Slides>48</Slides>
  <Notes>5</Notes>
  <HiddenSlides>14</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48</vt:i4>
      </vt:variant>
    </vt:vector>
  </HeadingPairs>
  <TitlesOfParts>
    <vt:vector size="60" baseType="lpstr">
      <vt:lpstr>Arial</vt:lpstr>
      <vt:lpstr>Arial Black</vt:lpstr>
      <vt:lpstr>Calibri</vt:lpstr>
      <vt:lpstr>Courier New</vt:lpstr>
      <vt:lpstr>Lato Light</vt:lpstr>
      <vt:lpstr>Police système Courant</vt:lpstr>
      <vt:lpstr>Poppins</vt:lpstr>
      <vt:lpstr>Poppins Light</vt:lpstr>
      <vt:lpstr>Wingdings</vt:lpstr>
      <vt:lpstr>raison etre SUEZ</vt:lpstr>
      <vt:lpstr>SUEZ2020</vt:lpstr>
      <vt:lpstr>13_Content_Layout</vt:lpstr>
      <vt:lpstr>Présentation PowerPoint</vt:lpstr>
      <vt:lpstr>Suez Eau FRANCE proJET e-volution</vt:lpstr>
      <vt:lpstr>Présentation PowerPoint</vt:lpstr>
      <vt:lpstr>Présentation PowerPoint</vt:lpstr>
      <vt:lpstr>Suez EAU FRANCE proJET é-volution</vt:lpstr>
      <vt:lpstr>Pourquoi proposer et mettre en œuvre une politique digitale ?</vt:lpstr>
      <vt:lpstr>Présentation PowerPoint</vt:lpstr>
      <vt:lpstr>Suez EAU FRANCE proJET é-volution</vt:lpstr>
      <vt:lpstr>Présentation PowerPoint</vt:lpstr>
      <vt:lpstr>Présentation PowerPoint</vt:lpstr>
      <vt:lpstr>Présentation PowerPoint</vt:lpstr>
      <vt:lpstr>Présentation PowerPoint</vt:lpstr>
      <vt:lpstr>Suez EAU FRANCE proJET é-volution</vt:lpstr>
      <vt:lpstr>Les bénéfices :</vt:lpstr>
      <vt:lpstr>Présentation PowerPoint</vt:lpstr>
      <vt:lpstr>Suez EAU FRANCE proJET é-volution</vt:lpstr>
      <vt:lpstr>Présentation PowerPoint</vt:lpstr>
      <vt:lpstr>Présentation PowerPoint</vt:lpstr>
      <vt:lpstr>Présentation PowerPoint</vt:lpstr>
      <vt:lpstr>Présentation PowerPoint</vt:lpstr>
      <vt:lpstr>Présentation PowerPoint</vt:lpstr>
      <vt:lpstr>Les moyens</vt:lpstr>
      <vt:lpstr>Le planning</vt:lpstr>
      <vt:lpstr>A retenir</vt:lpstr>
      <vt:lpstr>Présentation PowerPoint</vt:lpstr>
      <vt:lpstr>Présentation PowerPoint</vt:lpstr>
      <vt:lpstr>Suez EAU FRANCE programme évolution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Suppression des débuts et fins d’interventions dans SAMI</vt:lpstr>
      <vt:lpstr>Présentation PowerPoint</vt:lpstr>
      <vt:lpstr>Présentation PowerPoint</vt:lpstr>
      <vt:lpstr>Présentation PowerPoint</vt:lpstr>
      <vt:lpstr>La politique digitale déclinée sur le processus gestion des interventions actuel</vt:lpstr>
      <vt:lpstr>Nos ambitions</vt:lpstr>
      <vt:lpstr>Présentation PowerPoint</vt:lpstr>
      <vt:lpstr>Présentation PowerPoint</vt:lpstr>
      <vt:lpstr>L’AI AU DIFFERENTES ETAPES DU processus </vt:lpstr>
      <vt:lpstr>Présentation PowerPoint</vt:lpstr>
      <vt:lpstr>Rex sur projet réponses au DICT </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Suez programme e-volution</dc:title>
  <dc:subject/>
  <dc:creator>Rueff, Patrick</dc:creator>
  <cp:keywords/>
  <dc:description/>
  <cp:lastModifiedBy>Rueff, Patrick</cp:lastModifiedBy>
  <cp:revision>63</cp:revision>
  <dcterms:created xsi:type="dcterms:W3CDTF">2020-05-14T08:27:06Z</dcterms:created>
  <dcterms:modified xsi:type="dcterms:W3CDTF">2025-11-08T07:08:58Z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0x01010054974C4516A13340B80EFB084DC74DF2</vt:lpwstr>
  </property>
</Properties>
</file>